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71" r:id="rId4"/>
    <p:sldId id="261" r:id="rId5"/>
    <p:sldId id="258" r:id="rId6"/>
    <p:sldId id="272" r:id="rId7"/>
    <p:sldId id="270" r:id="rId8"/>
    <p:sldId id="274" r:id="rId9"/>
    <p:sldId id="275" r:id="rId10"/>
    <p:sldId id="279" r:id="rId11"/>
    <p:sldId id="280" r:id="rId12"/>
    <p:sldId id="276" r:id="rId13"/>
    <p:sldId id="282" r:id="rId14"/>
    <p:sldId id="281" r:id="rId15"/>
    <p:sldId id="284" r:id="rId16"/>
    <p:sldId id="285" r:id="rId17"/>
    <p:sldId id="286" r:id="rId18"/>
    <p:sldId id="289" r:id="rId19"/>
    <p:sldId id="287" r:id="rId20"/>
    <p:sldId id="290" r:id="rId21"/>
    <p:sldId id="288" r:id="rId22"/>
    <p:sldId id="283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270852-97C8-47B4-8E4F-A689955C99E6}">
          <p14:sldIdLst>
            <p14:sldId id="256"/>
            <p14:sldId id="257"/>
            <p14:sldId id="271"/>
            <p14:sldId id="261"/>
            <p14:sldId id="258"/>
            <p14:sldId id="272"/>
            <p14:sldId id="270"/>
            <p14:sldId id="274"/>
          </p14:sldIdLst>
        </p14:section>
        <p14:section name="Untitled Section" id="{CF1B792A-4240-488B-948F-ADC3AA2990DB}">
          <p14:sldIdLst>
            <p14:sldId id="275"/>
            <p14:sldId id="279"/>
            <p14:sldId id="280"/>
            <p14:sldId id="276"/>
            <p14:sldId id="282"/>
            <p14:sldId id="281"/>
            <p14:sldId id="284"/>
            <p14:sldId id="285"/>
            <p14:sldId id="286"/>
            <p14:sldId id="289"/>
            <p14:sldId id="287"/>
            <p14:sldId id="290"/>
            <p14:sldId id="288"/>
            <p14:sldId id="283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Antonio Colin Cejudo" initials="CACC" lastIdx="1" clrIdx="0">
    <p:extLst>
      <p:ext uri="{19B8F6BF-5375-455C-9EA6-DF929625EA0E}">
        <p15:presenceInfo xmlns:p15="http://schemas.microsoft.com/office/powerpoint/2012/main" userId="Christian Antonio Colin Ceju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974" autoAdjust="0"/>
  </p:normalViewPr>
  <p:slideViewPr>
    <p:cSldViewPr snapToGrid="0">
      <p:cViewPr varScale="1">
        <p:scale>
          <a:sx n="90" d="100"/>
          <a:sy n="90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56EE6-621A-4702-82C4-1BC8737D7A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E6E4D3-2B82-44F6-8DAA-7D4E10682D7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Analizar las vulnerabilidades de la comunicación UART y evaluar técnicas de cifrado adecuadas para su implementación en hardware.</a:t>
          </a:r>
          <a:endParaRPr lang="en-US" dirty="0"/>
        </a:p>
      </dgm:t>
    </dgm:pt>
    <dgm:pt modelId="{047DB6AD-5D74-4793-8561-E8AD19F8147C}" type="parTrans" cxnId="{9D8FA39A-C561-4A79-A4AB-C9CDB6B92601}">
      <dgm:prSet/>
      <dgm:spPr/>
      <dgm:t>
        <a:bodyPr/>
        <a:lstStyle/>
        <a:p>
          <a:endParaRPr lang="en-US"/>
        </a:p>
      </dgm:t>
    </dgm:pt>
    <dgm:pt modelId="{E8FC8F26-3047-4765-8278-6E44F84075B1}" type="sibTrans" cxnId="{9D8FA39A-C561-4A79-A4AB-C9CDB6B92601}">
      <dgm:prSet/>
      <dgm:spPr/>
      <dgm:t>
        <a:bodyPr/>
        <a:lstStyle/>
        <a:p>
          <a:endParaRPr lang="en-US"/>
        </a:p>
      </dgm:t>
    </dgm:pt>
    <dgm:pt modelId="{50C89A17-738E-491C-BEBF-3D51F776611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Diseñar la arquitectura RTL del módulo UART integrando cifrado y descifrado mediante lógica secuencial y combinacional optimizada para FPGA.</a:t>
          </a:r>
          <a:endParaRPr lang="en-US" dirty="0"/>
        </a:p>
      </dgm:t>
    </dgm:pt>
    <dgm:pt modelId="{6EE074AF-9A45-4848-B376-336E3182070B}" type="parTrans" cxnId="{E5F040BB-4E9A-463F-B3D8-4935A721D8D3}">
      <dgm:prSet/>
      <dgm:spPr/>
      <dgm:t>
        <a:bodyPr/>
        <a:lstStyle/>
        <a:p>
          <a:endParaRPr lang="en-US"/>
        </a:p>
      </dgm:t>
    </dgm:pt>
    <dgm:pt modelId="{FE3B14E3-3E5F-4492-9402-63FAC42FEC7D}" type="sibTrans" cxnId="{E5F040BB-4E9A-463F-B3D8-4935A721D8D3}">
      <dgm:prSet/>
      <dgm:spPr/>
      <dgm:t>
        <a:bodyPr/>
        <a:lstStyle/>
        <a:p>
          <a:endParaRPr lang="en-US"/>
        </a:p>
      </dgm:t>
    </dgm:pt>
    <dgm:pt modelId="{CC8A4019-0B16-417D-9DE6-7243C4DB435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Implementar y verificar el funcionamiento del módulo en un entorno de simulación y en hardware real. Utilizando herramientas EDA (Electronic </a:t>
          </a:r>
          <a:r>
            <a:rPr lang="es-ES" dirty="0" err="1"/>
            <a:t>Design</a:t>
          </a:r>
          <a:r>
            <a:rPr lang="es-ES" dirty="0"/>
            <a:t> </a:t>
          </a:r>
          <a:r>
            <a:rPr lang="es-ES" dirty="0" err="1"/>
            <a:t>Automation</a:t>
          </a:r>
          <a:r>
            <a:rPr lang="es-ES" dirty="0"/>
            <a:t>) para validación funcional y ajuste de temporización.</a:t>
          </a:r>
          <a:endParaRPr lang="en-US" dirty="0"/>
        </a:p>
      </dgm:t>
    </dgm:pt>
    <dgm:pt modelId="{CE850C94-0C5C-43B3-BE68-67EAFB4C8F67}" type="parTrans" cxnId="{EAC531E2-8E9C-4FE1-A586-F072CEE5A242}">
      <dgm:prSet/>
      <dgm:spPr/>
      <dgm:t>
        <a:bodyPr/>
        <a:lstStyle/>
        <a:p>
          <a:endParaRPr lang="en-US"/>
        </a:p>
      </dgm:t>
    </dgm:pt>
    <dgm:pt modelId="{4C1EFAF8-417F-46BC-9340-D1993A70516F}" type="sibTrans" cxnId="{EAC531E2-8E9C-4FE1-A586-F072CEE5A242}">
      <dgm:prSet/>
      <dgm:spPr/>
      <dgm:t>
        <a:bodyPr/>
        <a:lstStyle/>
        <a:p>
          <a:endParaRPr lang="en-US"/>
        </a:p>
      </dgm:t>
    </dgm:pt>
    <dgm:pt modelId="{63715573-8987-4F7D-96AE-27D43BC9B14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Evaluar el desempeño del sistema en términos de latencia, uso de recursos l</a:t>
          </a:r>
          <a:r>
            <a:rPr lang="es-419" dirty="0" err="1"/>
            <a:t>ógicos</a:t>
          </a:r>
          <a:r>
            <a:rPr lang="es-ES" dirty="0"/>
            <a:t> y eficiencia del cifrado en la transmisión de datos.</a:t>
          </a:r>
          <a:endParaRPr lang="en-US" dirty="0"/>
        </a:p>
      </dgm:t>
    </dgm:pt>
    <dgm:pt modelId="{9A928D0C-4514-4FBC-AABC-6D0D3D790431}" type="parTrans" cxnId="{D2F0BF9A-D9E2-40E3-A457-B2D4FA493F17}">
      <dgm:prSet/>
      <dgm:spPr/>
      <dgm:t>
        <a:bodyPr/>
        <a:lstStyle/>
        <a:p>
          <a:endParaRPr lang="en-US"/>
        </a:p>
      </dgm:t>
    </dgm:pt>
    <dgm:pt modelId="{3BF522BC-B317-403E-9CB5-3F435B3819DB}" type="sibTrans" cxnId="{D2F0BF9A-D9E2-40E3-A457-B2D4FA493F17}">
      <dgm:prSet/>
      <dgm:spPr/>
      <dgm:t>
        <a:bodyPr/>
        <a:lstStyle/>
        <a:p>
          <a:endParaRPr lang="en-US"/>
        </a:p>
      </dgm:t>
    </dgm:pt>
    <dgm:pt modelId="{5FAD1966-7F2B-4B32-925C-1C9A3C513009}" type="pres">
      <dgm:prSet presAssocID="{8CB56EE6-621A-4702-82C4-1BC8737D7AE8}" presName="root" presStyleCnt="0">
        <dgm:presLayoutVars>
          <dgm:dir/>
          <dgm:resizeHandles val="exact"/>
        </dgm:presLayoutVars>
      </dgm:prSet>
      <dgm:spPr/>
    </dgm:pt>
    <dgm:pt modelId="{131C3B58-C176-4E24-AFF9-EBBC218B57D0}" type="pres">
      <dgm:prSet presAssocID="{11E6E4D3-2B82-44F6-8DAA-7D4E10682D77}" presName="compNode" presStyleCnt="0"/>
      <dgm:spPr/>
    </dgm:pt>
    <dgm:pt modelId="{DC59627F-AD43-4EA6-A7FB-D374D6E6ED5A}" type="pres">
      <dgm:prSet presAssocID="{11E6E4D3-2B82-44F6-8DAA-7D4E10682D77}" presName="bgRect" presStyleLbl="bgShp" presStyleIdx="0" presStyleCnt="4"/>
      <dgm:spPr/>
    </dgm:pt>
    <dgm:pt modelId="{1BCB44EF-26DA-4121-BD8C-B0CCD6110667}" type="pres">
      <dgm:prSet presAssocID="{11E6E4D3-2B82-44F6-8DAA-7D4E10682D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163B92D-C657-4C03-9806-A18E0EB310A2}" type="pres">
      <dgm:prSet presAssocID="{11E6E4D3-2B82-44F6-8DAA-7D4E10682D77}" presName="spaceRect" presStyleCnt="0"/>
      <dgm:spPr/>
    </dgm:pt>
    <dgm:pt modelId="{FDE8C6E9-9E2C-4A4F-9E0C-7AC4D47109C4}" type="pres">
      <dgm:prSet presAssocID="{11E6E4D3-2B82-44F6-8DAA-7D4E10682D77}" presName="parTx" presStyleLbl="revTx" presStyleIdx="0" presStyleCnt="4">
        <dgm:presLayoutVars>
          <dgm:chMax val="0"/>
          <dgm:chPref val="0"/>
        </dgm:presLayoutVars>
      </dgm:prSet>
      <dgm:spPr/>
    </dgm:pt>
    <dgm:pt modelId="{D518F0FA-D0C8-4DC1-8166-61956722F891}" type="pres">
      <dgm:prSet presAssocID="{E8FC8F26-3047-4765-8278-6E44F84075B1}" presName="sibTrans" presStyleCnt="0"/>
      <dgm:spPr/>
    </dgm:pt>
    <dgm:pt modelId="{3ED3920F-BB16-446A-9A2A-33132EF5A8B9}" type="pres">
      <dgm:prSet presAssocID="{50C89A17-738E-491C-BEBF-3D51F7766119}" presName="compNode" presStyleCnt="0"/>
      <dgm:spPr/>
    </dgm:pt>
    <dgm:pt modelId="{FA425FE9-C6CD-4563-9586-3798CB5C0524}" type="pres">
      <dgm:prSet presAssocID="{50C89A17-738E-491C-BEBF-3D51F7766119}" presName="bgRect" presStyleLbl="bgShp" presStyleIdx="1" presStyleCnt="4"/>
      <dgm:spPr/>
    </dgm:pt>
    <dgm:pt modelId="{1C08EDEE-C757-41F7-A648-B622D26DF7E8}" type="pres">
      <dgm:prSet presAssocID="{50C89A17-738E-491C-BEBF-3D51F77661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3D8D781-237F-44F3-84D6-DB06683FC943}" type="pres">
      <dgm:prSet presAssocID="{50C89A17-738E-491C-BEBF-3D51F7766119}" presName="spaceRect" presStyleCnt="0"/>
      <dgm:spPr/>
    </dgm:pt>
    <dgm:pt modelId="{A0542AA8-5ADD-435B-B9A5-15990578CBF9}" type="pres">
      <dgm:prSet presAssocID="{50C89A17-738E-491C-BEBF-3D51F7766119}" presName="parTx" presStyleLbl="revTx" presStyleIdx="1" presStyleCnt="4">
        <dgm:presLayoutVars>
          <dgm:chMax val="0"/>
          <dgm:chPref val="0"/>
        </dgm:presLayoutVars>
      </dgm:prSet>
      <dgm:spPr/>
    </dgm:pt>
    <dgm:pt modelId="{F1BCDB81-FECF-49F3-9FFA-1A3FC34187A8}" type="pres">
      <dgm:prSet presAssocID="{FE3B14E3-3E5F-4492-9402-63FAC42FEC7D}" presName="sibTrans" presStyleCnt="0"/>
      <dgm:spPr/>
    </dgm:pt>
    <dgm:pt modelId="{17701BED-711F-4925-9B2A-E14E146EAAC2}" type="pres">
      <dgm:prSet presAssocID="{CC8A4019-0B16-417D-9DE6-7243C4DB4351}" presName="compNode" presStyleCnt="0"/>
      <dgm:spPr/>
    </dgm:pt>
    <dgm:pt modelId="{148EAA22-9873-4E38-945F-865F18A1B647}" type="pres">
      <dgm:prSet presAssocID="{CC8A4019-0B16-417D-9DE6-7243C4DB4351}" presName="bgRect" presStyleLbl="bgShp" presStyleIdx="2" presStyleCnt="4"/>
      <dgm:spPr/>
    </dgm:pt>
    <dgm:pt modelId="{367F9CD8-9E83-4792-8F17-7C30F8D28380}" type="pres">
      <dgm:prSet presAssocID="{CC8A4019-0B16-417D-9DE6-7243C4DB43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45BBA-E0D6-4D60-9527-478F276DE3A8}" type="pres">
      <dgm:prSet presAssocID="{CC8A4019-0B16-417D-9DE6-7243C4DB4351}" presName="spaceRect" presStyleCnt="0"/>
      <dgm:spPr/>
    </dgm:pt>
    <dgm:pt modelId="{EC1A0C67-C8DD-4A38-9D3C-416BB329C021}" type="pres">
      <dgm:prSet presAssocID="{CC8A4019-0B16-417D-9DE6-7243C4DB4351}" presName="parTx" presStyleLbl="revTx" presStyleIdx="2" presStyleCnt="4">
        <dgm:presLayoutVars>
          <dgm:chMax val="0"/>
          <dgm:chPref val="0"/>
        </dgm:presLayoutVars>
      </dgm:prSet>
      <dgm:spPr/>
    </dgm:pt>
    <dgm:pt modelId="{DC6A26D1-47DD-4BEB-9884-5C82C2F2B222}" type="pres">
      <dgm:prSet presAssocID="{4C1EFAF8-417F-46BC-9340-D1993A70516F}" presName="sibTrans" presStyleCnt="0"/>
      <dgm:spPr/>
    </dgm:pt>
    <dgm:pt modelId="{76E440D4-8691-44FE-9B96-EF19367A0E0A}" type="pres">
      <dgm:prSet presAssocID="{63715573-8987-4F7D-96AE-27D43BC9B148}" presName="compNode" presStyleCnt="0"/>
      <dgm:spPr/>
    </dgm:pt>
    <dgm:pt modelId="{653873F5-7182-4506-ACDF-2E6B0266417F}" type="pres">
      <dgm:prSet presAssocID="{63715573-8987-4F7D-96AE-27D43BC9B148}" presName="bgRect" presStyleLbl="bgShp" presStyleIdx="3" presStyleCnt="4"/>
      <dgm:spPr/>
    </dgm:pt>
    <dgm:pt modelId="{B1F14E16-9130-467F-BAFE-EFAF734D3593}" type="pres">
      <dgm:prSet presAssocID="{63715573-8987-4F7D-96AE-27D43BC9B1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28D280-45D1-4F54-8958-E3CCCE78F52F}" type="pres">
      <dgm:prSet presAssocID="{63715573-8987-4F7D-96AE-27D43BC9B148}" presName="spaceRect" presStyleCnt="0"/>
      <dgm:spPr/>
    </dgm:pt>
    <dgm:pt modelId="{B8C51555-6EB9-4FF0-8042-79919583283B}" type="pres">
      <dgm:prSet presAssocID="{63715573-8987-4F7D-96AE-27D43BC9B1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02A603-8F86-43C9-BBD1-8A47A0B5F97C}" type="presOf" srcId="{CC8A4019-0B16-417D-9DE6-7243C4DB4351}" destId="{EC1A0C67-C8DD-4A38-9D3C-416BB329C021}" srcOrd="0" destOrd="0" presId="urn:microsoft.com/office/officeart/2018/2/layout/IconVerticalSolidList"/>
    <dgm:cxn modelId="{2850FA2B-8002-4779-9508-F8637EA2CE51}" type="presOf" srcId="{8CB56EE6-621A-4702-82C4-1BC8737D7AE8}" destId="{5FAD1966-7F2B-4B32-925C-1C9A3C513009}" srcOrd="0" destOrd="0" presId="urn:microsoft.com/office/officeart/2018/2/layout/IconVerticalSolidList"/>
    <dgm:cxn modelId="{A99D0A7A-DCA1-47C1-ADF2-3F045A043820}" type="presOf" srcId="{50C89A17-738E-491C-BEBF-3D51F7766119}" destId="{A0542AA8-5ADD-435B-B9A5-15990578CBF9}" srcOrd="0" destOrd="0" presId="urn:microsoft.com/office/officeart/2018/2/layout/IconVerticalSolidList"/>
    <dgm:cxn modelId="{9F308E8D-0740-4470-BF55-780CA06EBCD5}" type="presOf" srcId="{63715573-8987-4F7D-96AE-27D43BC9B148}" destId="{B8C51555-6EB9-4FF0-8042-79919583283B}" srcOrd="0" destOrd="0" presId="urn:microsoft.com/office/officeart/2018/2/layout/IconVerticalSolidList"/>
    <dgm:cxn modelId="{9D8FA39A-C561-4A79-A4AB-C9CDB6B92601}" srcId="{8CB56EE6-621A-4702-82C4-1BC8737D7AE8}" destId="{11E6E4D3-2B82-44F6-8DAA-7D4E10682D77}" srcOrd="0" destOrd="0" parTransId="{047DB6AD-5D74-4793-8561-E8AD19F8147C}" sibTransId="{E8FC8F26-3047-4765-8278-6E44F84075B1}"/>
    <dgm:cxn modelId="{D2F0BF9A-D9E2-40E3-A457-B2D4FA493F17}" srcId="{8CB56EE6-621A-4702-82C4-1BC8737D7AE8}" destId="{63715573-8987-4F7D-96AE-27D43BC9B148}" srcOrd="3" destOrd="0" parTransId="{9A928D0C-4514-4FBC-AABC-6D0D3D790431}" sibTransId="{3BF522BC-B317-403E-9CB5-3F435B3819DB}"/>
    <dgm:cxn modelId="{E5F040BB-4E9A-463F-B3D8-4935A721D8D3}" srcId="{8CB56EE6-621A-4702-82C4-1BC8737D7AE8}" destId="{50C89A17-738E-491C-BEBF-3D51F7766119}" srcOrd="1" destOrd="0" parTransId="{6EE074AF-9A45-4848-B376-336E3182070B}" sibTransId="{FE3B14E3-3E5F-4492-9402-63FAC42FEC7D}"/>
    <dgm:cxn modelId="{EAC531E2-8E9C-4FE1-A586-F072CEE5A242}" srcId="{8CB56EE6-621A-4702-82C4-1BC8737D7AE8}" destId="{CC8A4019-0B16-417D-9DE6-7243C4DB4351}" srcOrd="2" destOrd="0" parTransId="{CE850C94-0C5C-43B3-BE68-67EAFB4C8F67}" sibTransId="{4C1EFAF8-417F-46BC-9340-D1993A70516F}"/>
    <dgm:cxn modelId="{448762FE-734A-465E-88D0-D5D51629BDE1}" type="presOf" srcId="{11E6E4D3-2B82-44F6-8DAA-7D4E10682D77}" destId="{FDE8C6E9-9E2C-4A4F-9E0C-7AC4D47109C4}" srcOrd="0" destOrd="0" presId="urn:microsoft.com/office/officeart/2018/2/layout/IconVerticalSolidList"/>
    <dgm:cxn modelId="{E5FC4685-E0BD-4BD6-9C11-553FFC58D4C9}" type="presParOf" srcId="{5FAD1966-7F2B-4B32-925C-1C9A3C513009}" destId="{131C3B58-C176-4E24-AFF9-EBBC218B57D0}" srcOrd="0" destOrd="0" presId="urn:microsoft.com/office/officeart/2018/2/layout/IconVerticalSolidList"/>
    <dgm:cxn modelId="{8C04DFA6-9611-4948-AC78-DA6A16BB46AB}" type="presParOf" srcId="{131C3B58-C176-4E24-AFF9-EBBC218B57D0}" destId="{DC59627F-AD43-4EA6-A7FB-D374D6E6ED5A}" srcOrd="0" destOrd="0" presId="urn:microsoft.com/office/officeart/2018/2/layout/IconVerticalSolidList"/>
    <dgm:cxn modelId="{C60E5189-4793-4D7E-AEC4-DDAA5D30E187}" type="presParOf" srcId="{131C3B58-C176-4E24-AFF9-EBBC218B57D0}" destId="{1BCB44EF-26DA-4121-BD8C-B0CCD6110667}" srcOrd="1" destOrd="0" presId="urn:microsoft.com/office/officeart/2018/2/layout/IconVerticalSolidList"/>
    <dgm:cxn modelId="{1C925CEB-8E13-4D98-A8DC-DAD5B5C82876}" type="presParOf" srcId="{131C3B58-C176-4E24-AFF9-EBBC218B57D0}" destId="{6163B92D-C657-4C03-9806-A18E0EB310A2}" srcOrd="2" destOrd="0" presId="urn:microsoft.com/office/officeart/2018/2/layout/IconVerticalSolidList"/>
    <dgm:cxn modelId="{635BF6CD-9BA3-48DF-9752-396C4E566A27}" type="presParOf" srcId="{131C3B58-C176-4E24-AFF9-EBBC218B57D0}" destId="{FDE8C6E9-9E2C-4A4F-9E0C-7AC4D47109C4}" srcOrd="3" destOrd="0" presId="urn:microsoft.com/office/officeart/2018/2/layout/IconVerticalSolidList"/>
    <dgm:cxn modelId="{0543DFBE-F80F-4729-9D5B-CCB8AF18E23A}" type="presParOf" srcId="{5FAD1966-7F2B-4B32-925C-1C9A3C513009}" destId="{D518F0FA-D0C8-4DC1-8166-61956722F891}" srcOrd="1" destOrd="0" presId="urn:microsoft.com/office/officeart/2018/2/layout/IconVerticalSolidList"/>
    <dgm:cxn modelId="{097BBF70-CFFC-4F88-BBAD-C3C6A013F53F}" type="presParOf" srcId="{5FAD1966-7F2B-4B32-925C-1C9A3C513009}" destId="{3ED3920F-BB16-446A-9A2A-33132EF5A8B9}" srcOrd="2" destOrd="0" presId="urn:microsoft.com/office/officeart/2018/2/layout/IconVerticalSolidList"/>
    <dgm:cxn modelId="{F9CC4C0E-11F8-4F36-ADEF-F281AE5DCD19}" type="presParOf" srcId="{3ED3920F-BB16-446A-9A2A-33132EF5A8B9}" destId="{FA425FE9-C6CD-4563-9586-3798CB5C0524}" srcOrd="0" destOrd="0" presId="urn:microsoft.com/office/officeart/2018/2/layout/IconVerticalSolidList"/>
    <dgm:cxn modelId="{06C0636B-BDB4-4E3B-B3D2-37AB554359B0}" type="presParOf" srcId="{3ED3920F-BB16-446A-9A2A-33132EF5A8B9}" destId="{1C08EDEE-C757-41F7-A648-B622D26DF7E8}" srcOrd="1" destOrd="0" presId="urn:microsoft.com/office/officeart/2018/2/layout/IconVerticalSolidList"/>
    <dgm:cxn modelId="{F2B926F1-8ECA-4568-8BF2-7A0245D58E30}" type="presParOf" srcId="{3ED3920F-BB16-446A-9A2A-33132EF5A8B9}" destId="{B3D8D781-237F-44F3-84D6-DB06683FC943}" srcOrd="2" destOrd="0" presId="urn:microsoft.com/office/officeart/2018/2/layout/IconVerticalSolidList"/>
    <dgm:cxn modelId="{8D7FF0DD-A4E3-41D7-8FB6-5F7022AA9E9D}" type="presParOf" srcId="{3ED3920F-BB16-446A-9A2A-33132EF5A8B9}" destId="{A0542AA8-5ADD-435B-B9A5-15990578CBF9}" srcOrd="3" destOrd="0" presId="urn:microsoft.com/office/officeart/2018/2/layout/IconVerticalSolidList"/>
    <dgm:cxn modelId="{3E59CFBC-EF2A-4E3C-9672-0EA95DB840E2}" type="presParOf" srcId="{5FAD1966-7F2B-4B32-925C-1C9A3C513009}" destId="{F1BCDB81-FECF-49F3-9FFA-1A3FC34187A8}" srcOrd="3" destOrd="0" presId="urn:microsoft.com/office/officeart/2018/2/layout/IconVerticalSolidList"/>
    <dgm:cxn modelId="{22190228-5CE1-400F-9BD8-9A3F7151E114}" type="presParOf" srcId="{5FAD1966-7F2B-4B32-925C-1C9A3C513009}" destId="{17701BED-711F-4925-9B2A-E14E146EAAC2}" srcOrd="4" destOrd="0" presId="urn:microsoft.com/office/officeart/2018/2/layout/IconVerticalSolidList"/>
    <dgm:cxn modelId="{316EF9BA-684F-495C-97C3-F83C08ACB86A}" type="presParOf" srcId="{17701BED-711F-4925-9B2A-E14E146EAAC2}" destId="{148EAA22-9873-4E38-945F-865F18A1B647}" srcOrd="0" destOrd="0" presId="urn:microsoft.com/office/officeart/2018/2/layout/IconVerticalSolidList"/>
    <dgm:cxn modelId="{99389F46-740F-4BCC-861D-547EB95E8388}" type="presParOf" srcId="{17701BED-711F-4925-9B2A-E14E146EAAC2}" destId="{367F9CD8-9E83-4792-8F17-7C30F8D28380}" srcOrd="1" destOrd="0" presId="urn:microsoft.com/office/officeart/2018/2/layout/IconVerticalSolidList"/>
    <dgm:cxn modelId="{CA933BAC-80DB-4EA8-812C-A84C6A329CF5}" type="presParOf" srcId="{17701BED-711F-4925-9B2A-E14E146EAAC2}" destId="{AC845BBA-E0D6-4D60-9527-478F276DE3A8}" srcOrd="2" destOrd="0" presId="urn:microsoft.com/office/officeart/2018/2/layout/IconVerticalSolidList"/>
    <dgm:cxn modelId="{23D47706-5B58-446E-87A3-C7821127E4F2}" type="presParOf" srcId="{17701BED-711F-4925-9B2A-E14E146EAAC2}" destId="{EC1A0C67-C8DD-4A38-9D3C-416BB329C021}" srcOrd="3" destOrd="0" presId="urn:microsoft.com/office/officeart/2018/2/layout/IconVerticalSolidList"/>
    <dgm:cxn modelId="{07C7D811-0006-4767-B59D-A848D6E40B73}" type="presParOf" srcId="{5FAD1966-7F2B-4B32-925C-1C9A3C513009}" destId="{DC6A26D1-47DD-4BEB-9884-5C82C2F2B222}" srcOrd="5" destOrd="0" presId="urn:microsoft.com/office/officeart/2018/2/layout/IconVerticalSolidList"/>
    <dgm:cxn modelId="{9DBEC262-76CD-44F9-BEC9-6AA84E4A93F2}" type="presParOf" srcId="{5FAD1966-7F2B-4B32-925C-1C9A3C513009}" destId="{76E440D4-8691-44FE-9B96-EF19367A0E0A}" srcOrd="6" destOrd="0" presId="urn:microsoft.com/office/officeart/2018/2/layout/IconVerticalSolidList"/>
    <dgm:cxn modelId="{8FBDA40C-0EEC-4724-BB4F-2E077CA9E051}" type="presParOf" srcId="{76E440D4-8691-44FE-9B96-EF19367A0E0A}" destId="{653873F5-7182-4506-ACDF-2E6B0266417F}" srcOrd="0" destOrd="0" presId="urn:microsoft.com/office/officeart/2018/2/layout/IconVerticalSolidList"/>
    <dgm:cxn modelId="{F99EF56D-1693-457E-8355-BE61BBE8F39B}" type="presParOf" srcId="{76E440D4-8691-44FE-9B96-EF19367A0E0A}" destId="{B1F14E16-9130-467F-BAFE-EFAF734D3593}" srcOrd="1" destOrd="0" presId="urn:microsoft.com/office/officeart/2018/2/layout/IconVerticalSolidList"/>
    <dgm:cxn modelId="{60A0CB2F-6646-44A1-A690-7BAEBF9CB6BD}" type="presParOf" srcId="{76E440D4-8691-44FE-9B96-EF19367A0E0A}" destId="{C928D280-45D1-4F54-8958-E3CCCE78F52F}" srcOrd="2" destOrd="0" presId="urn:microsoft.com/office/officeart/2018/2/layout/IconVerticalSolidList"/>
    <dgm:cxn modelId="{52ABF547-9071-4E52-91B9-DA037A7F12F2}" type="presParOf" srcId="{76E440D4-8691-44FE-9B96-EF19367A0E0A}" destId="{B8C51555-6EB9-4FF0-8042-799195832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FD6A5-2865-43EE-BAD1-5188F450D29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5CED13-DC2F-42BF-9C8C-194CC5E55749}">
      <dgm:prSet/>
      <dgm:spPr/>
      <dgm:t>
        <a:bodyPr/>
        <a:lstStyle/>
        <a:p>
          <a:r>
            <a:rPr lang="en-US" b="1" i="0" baseline="0"/>
            <a:t>Falta de Cifrado</a:t>
          </a:r>
          <a:endParaRPr lang="en-US"/>
        </a:p>
      </dgm:t>
    </dgm:pt>
    <dgm:pt modelId="{15DEC535-EC46-4DEC-996D-19015ED17BB0}" type="parTrans" cxnId="{DC9B517F-A8F5-48D0-BF2F-67F870DC2375}">
      <dgm:prSet/>
      <dgm:spPr/>
      <dgm:t>
        <a:bodyPr/>
        <a:lstStyle/>
        <a:p>
          <a:endParaRPr lang="en-US"/>
        </a:p>
      </dgm:t>
    </dgm:pt>
    <dgm:pt modelId="{99E2CEC9-39D5-4840-8F64-83354D7CE886}" type="sibTrans" cxnId="{DC9B517F-A8F5-48D0-BF2F-67F870DC2375}">
      <dgm:prSet/>
      <dgm:spPr/>
      <dgm:t>
        <a:bodyPr/>
        <a:lstStyle/>
        <a:p>
          <a:endParaRPr lang="en-US"/>
        </a:p>
      </dgm:t>
    </dgm:pt>
    <dgm:pt modelId="{AD63B1C5-A0E2-4EAD-8626-00BBEDFE4207}">
      <dgm:prSet/>
      <dgm:spPr/>
      <dgm:t>
        <a:bodyPr/>
        <a:lstStyle/>
        <a:p>
          <a:pPr algn="just"/>
          <a:r>
            <a:rPr lang="en-US" b="0" i="0" baseline="0" dirty="0"/>
            <a:t>UART </a:t>
          </a:r>
          <a:r>
            <a:rPr lang="en-US" b="0" i="0" baseline="0" dirty="0" err="1"/>
            <a:t>transmite</a:t>
          </a:r>
          <a:r>
            <a:rPr lang="en-US" b="0" i="0" baseline="0" dirty="0"/>
            <a:t> </a:t>
          </a:r>
          <a:r>
            <a:rPr lang="en-US" b="0" i="0" baseline="0" dirty="0" err="1"/>
            <a:t>datos</a:t>
          </a:r>
          <a:r>
            <a:rPr lang="en-US" b="0" i="0" baseline="0" dirty="0"/>
            <a:t> </a:t>
          </a:r>
          <a:r>
            <a:rPr lang="en-US" b="0" i="0" baseline="0" dirty="0" err="1"/>
            <a:t>en</a:t>
          </a:r>
          <a:r>
            <a:rPr lang="en-US" b="0" i="0" baseline="0" dirty="0"/>
            <a:t> claro (plaintext), lo que </a:t>
          </a:r>
          <a:r>
            <a:rPr lang="en-US" b="0" i="0" baseline="0" dirty="0" err="1"/>
            <a:t>facilita</a:t>
          </a:r>
          <a:r>
            <a:rPr lang="en-US" b="0" i="0" baseline="0" dirty="0"/>
            <a:t> la </a:t>
          </a:r>
          <a:r>
            <a:rPr lang="en-US" b="0" i="0" baseline="0" dirty="0" err="1"/>
            <a:t>interceptación</a:t>
          </a:r>
          <a:r>
            <a:rPr lang="en-US" b="0" i="0" baseline="0" dirty="0"/>
            <a:t> </a:t>
          </a:r>
          <a:r>
            <a:rPr lang="en-US" b="0" i="0" baseline="0" dirty="0" err="1"/>
            <a:t>por</a:t>
          </a:r>
          <a:r>
            <a:rPr lang="en-US" b="0" i="0" baseline="0" dirty="0"/>
            <a:t> </a:t>
          </a:r>
          <a:r>
            <a:rPr lang="en-US" b="0" i="0" baseline="0" dirty="0" err="1"/>
            <a:t>parte</a:t>
          </a:r>
          <a:r>
            <a:rPr lang="en-US" b="0" i="0" baseline="0" dirty="0"/>
            <a:t> de </a:t>
          </a:r>
          <a:r>
            <a:rPr lang="en-US" b="0" i="0" baseline="0" dirty="0" err="1"/>
            <a:t>atacantes</a:t>
          </a:r>
          <a:r>
            <a:rPr lang="en-US" b="0" i="0" baseline="0" dirty="0"/>
            <a:t> con </a:t>
          </a:r>
          <a:r>
            <a:rPr lang="en-US" b="0" i="0" baseline="0" dirty="0" err="1"/>
            <a:t>acceso</a:t>
          </a:r>
          <a:r>
            <a:rPr lang="en-US" b="0" i="0" baseline="0" dirty="0"/>
            <a:t> </a:t>
          </a:r>
          <a:r>
            <a:rPr lang="en-US" b="0" i="0" baseline="0" dirty="0" err="1"/>
            <a:t>físico</a:t>
          </a:r>
          <a:r>
            <a:rPr lang="en-US" b="0" i="0" baseline="0" dirty="0"/>
            <a:t> o </a:t>
          </a:r>
          <a:r>
            <a:rPr lang="en-US" b="0" i="0" baseline="0" dirty="0" err="1"/>
            <a:t>mediante</a:t>
          </a:r>
          <a:r>
            <a:rPr lang="en-US" b="0" i="0" baseline="0" dirty="0"/>
            <a:t> sniffing </a:t>
          </a:r>
          <a:r>
            <a:rPr lang="en-US" b="0" i="0" baseline="0" dirty="0" err="1"/>
            <a:t>en</a:t>
          </a:r>
          <a:r>
            <a:rPr lang="en-US" b="0" i="0" baseline="0" dirty="0"/>
            <a:t> la </a:t>
          </a:r>
          <a:r>
            <a:rPr lang="en-US" b="0" i="0" baseline="0" dirty="0" err="1"/>
            <a:t>línea</a:t>
          </a:r>
          <a:r>
            <a:rPr lang="en-US" b="0" i="0" baseline="0" dirty="0"/>
            <a:t> de </a:t>
          </a:r>
          <a:r>
            <a:rPr lang="en-US" b="0" i="0" baseline="0" dirty="0" err="1"/>
            <a:t>transmisión</a:t>
          </a:r>
          <a:r>
            <a:rPr lang="en-US" b="0" i="0" baseline="0" dirty="0"/>
            <a:t>.</a:t>
          </a:r>
          <a:endParaRPr lang="en-US" dirty="0"/>
        </a:p>
      </dgm:t>
    </dgm:pt>
    <dgm:pt modelId="{B46DA54E-3944-4FF7-BD3D-8D0A05C34D8F}" type="parTrans" cxnId="{E53C8D4D-43A5-4BDE-89C9-4632793E736F}">
      <dgm:prSet/>
      <dgm:spPr/>
      <dgm:t>
        <a:bodyPr/>
        <a:lstStyle/>
        <a:p>
          <a:endParaRPr lang="en-US"/>
        </a:p>
      </dgm:t>
    </dgm:pt>
    <dgm:pt modelId="{D4490D05-7E26-4F42-925B-CA8FF97DB081}" type="sibTrans" cxnId="{E53C8D4D-43A5-4BDE-89C9-4632793E736F}">
      <dgm:prSet/>
      <dgm:spPr/>
      <dgm:t>
        <a:bodyPr/>
        <a:lstStyle/>
        <a:p>
          <a:endParaRPr lang="en-US"/>
        </a:p>
      </dgm:t>
    </dgm:pt>
    <dgm:pt modelId="{2802EBD7-E6EB-4BDB-927A-94E01AF9007B}">
      <dgm:prSet/>
      <dgm:spPr/>
      <dgm:t>
        <a:bodyPr/>
        <a:lstStyle/>
        <a:p>
          <a:r>
            <a:rPr lang="en-US" b="1" i="0" baseline="0"/>
            <a:t>Ataques de Intercepción (Sniffing)</a:t>
          </a:r>
          <a:endParaRPr lang="en-US"/>
        </a:p>
      </dgm:t>
    </dgm:pt>
    <dgm:pt modelId="{8F4D1C7E-1DFE-411B-9700-2F7A4AFDD73A}" type="parTrans" cxnId="{974297D8-99DA-441E-8A33-6C66B6367985}">
      <dgm:prSet/>
      <dgm:spPr/>
      <dgm:t>
        <a:bodyPr/>
        <a:lstStyle/>
        <a:p>
          <a:endParaRPr lang="en-US"/>
        </a:p>
      </dgm:t>
    </dgm:pt>
    <dgm:pt modelId="{C2D8205B-876E-48FE-BF68-316AF96D6A2A}" type="sibTrans" cxnId="{974297D8-99DA-441E-8A33-6C66B6367985}">
      <dgm:prSet/>
      <dgm:spPr/>
      <dgm:t>
        <a:bodyPr/>
        <a:lstStyle/>
        <a:p>
          <a:endParaRPr lang="en-US"/>
        </a:p>
      </dgm:t>
    </dgm:pt>
    <dgm:pt modelId="{ED1E9892-4F4B-4624-A582-BAEA2E28FF05}">
      <dgm:prSet/>
      <dgm:spPr/>
      <dgm:t>
        <a:bodyPr/>
        <a:lstStyle/>
        <a:p>
          <a:pPr algn="just"/>
          <a:r>
            <a:rPr lang="en-US" b="0" i="0" baseline="0" dirty="0"/>
            <a:t>Dado que la </a:t>
          </a:r>
          <a:r>
            <a:rPr lang="en-US" b="0" i="0" baseline="0" dirty="0" err="1"/>
            <a:t>señal</a:t>
          </a:r>
          <a:r>
            <a:rPr lang="en-US" b="0" i="0" baseline="0" dirty="0"/>
            <a:t> UART no </a:t>
          </a:r>
          <a:r>
            <a:rPr lang="en-US" b="0" i="0" baseline="0" dirty="0" err="1"/>
            <a:t>está</a:t>
          </a:r>
          <a:r>
            <a:rPr lang="en-US" b="0" i="0" baseline="0" dirty="0"/>
            <a:t> </a:t>
          </a:r>
          <a:r>
            <a:rPr lang="en-US" b="0" i="0" baseline="0" dirty="0" err="1"/>
            <a:t>protegida</a:t>
          </a:r>
          <a:r>
            <a:rPr lang="en-US" b="0" i="0" baseline="0" dirty="0"/>
            <a:t>, </a:t>
          </a:r>
          <a:r>
            <a:rPr lang="en-US" b="0" i="0" baseline="0" dirty="0" err="1"/>
            <a:t>herramientas</a:t>
          </a:r>
          <a:r>
            <a:rPr lang="en-US" b="0" i="0" baseline="0" dirty="0"/>
            <a:t> </a:t>
          </a:r>
          <a:r>
            <a:rPr lang="en-US" b="0" i="0" baseline="0" dirty="0" err="1"/>
            <a:t>como</a:t>
          </a:r>
          <a:r>
            <a:rPr lang="en-US" b="0" i="0" baseline="0" dirty="0"/>
            <a:t> </a:t>
          </a:r>
          <a:r>
            <a:rPr lang="en-US" b="0" i="0" baseline="0" dirty="0" err="1"/>
            <a:t>analizadores</a:t>
          </a:r>
          <a:r>
            <a:rPr lang="en-US" b="0" i="0" baseline="0" dirty="0"/>
            <a:t> </a:t>
          </a:r>
          <a:r>
            <a:rPr lang="en-US" b="0" i="0" baseline="0" dirty="0" err="1"/>
            <a:t>lógicos</a:t>
          </a:r>
          <a:r>
            <a:rPr lang="en-US" b="0" i="0" baseline="0" dirty="0"/>
            <a:t> o software de </a:t>
          </a:r>
          <a:r>
            <a:rPr lang="en-US" b="0" i="0" baseline="0" dirty="0" err="1"/>
            <a:t>monitoreo</a:t>
          </a:r>
          <a:r>
            <a:rPr lang="en-US" b="0" i="0" baseline="0" dirty="0"/>
            <a:t> </a:t>
          </a:r>
          <a:r>
            <a:rPr lang="en-US" b="0" i="0" baseline="0" dirty="0" err="1"/>
            <a:t>pueden</a:t>
          </a:r>
          <a:r>
            <a:rPr lang="en-US" b="0" i="0" baseline="0" dirty="0"/>
            <a:t> </a:t>
          </a:r>
          <a:r>
            <a:rPr lang="en-US" b="0" i="0" baseline="0" dirty="0" err="1"/>
            <a:t>capturar</a:t>
          </a:r>
          <a:r>
            <a:rPr lang="en-US" b="0" i="0" baseline="0" dirty="0"/>
            <a:t> la </a:t>
          </a:r>
          <a:r>
            <a:rPr lang="en-US" b="0" i="0" baseline="0" dirty="0" err="1"/>
            <a:t>comunicación</a:t>
          </a:r>
          <a:r>
            <a:rPr lang="en-US" b="0" i="0" baseline="0" dirty="0"/>
            <a:t>, </a:t>
          </a:r>
          <a:r>
            <a:rPr lang="en-US" b="0" i="0" baseline="0" dirty="0" err="1"/>
            <a:t>permitiendo</a:t>
          </a:r>
          <a:r>
            <a:rPr lang="en-US" b="0" i="0" baseline="0" dirty="0"/>
            <a:t> la </a:t>
          </a:r>
          <a:r>
            <a:rPr lang="en-US" b="0" i="0" baseline="0" dirty="0" err="1"/>
            <a:t>extracción</a:t>
          </a:r>
          <a:r>
            <a:rPr lang="en-US" b="0" i="0" baseline="0" dirty="0"/>
            <a:t> de </a:t>
          </a:r>
          <a:r>
            <a:rPr lang="en-US" b="0" i="0" baseline="0" dirty="0" err="1"/>
            <a:t>información</a:t>
          </a:r>
          <a:r>
            <a:rPr lang="en-US" b="0" i="0" baseline="0" dirty="0"/>
            <a:t> sensible.</a:t>
          </a:r>
          <a:endParaRPr lang="en-US" dirty="0"/>
        </a:p>
      </dgm:t>
    </dgm:pt>
    <dgm:pt modelId="{AB34F7DC-7455-456C-B4A8-327C6D55A65A}" type="parTrans" cxnId="{020DE8A2-0689-4A39-898D-CECF74ACE61D}">
      <dgm:prSet/>
      <dgm:spPr/>
      <dgm:t>
        <a:bodyPr/>
        <a:lstStyle/>
        <a:p>
          <a:endParaRPr lang="en-US"/>
        </a:p>
      </dgm:t>
    </dgm:pt>
    <dgm:pt modelId="{8292C489-695B-4276-884C-2D8650F86C07}" type="sibTrans" cxnId="{020DE8A2-0689-4A39-898D-CECF74ACE61D}">
      <dgm:prSet/>
      <dgm:spPr/>
      <dgm:t>
        <a:bodyPr/>
        <a:lstStyle/>
        <a:p>
          <a:endParaRPr lang="en-US"/>
        </a:p>
      </dgm:t>
    </dgm:pt>
    <dgm:pt modelId="{710E6687-062D-4197-96BB-FA391691B20F}">
      <dgm:prSet/>
      <dgm:spPr/>
      <dgm:t>
        <a:bodyPr/>
        <a:lstStyle/>
        <a:p>
          <a:r>
            <a:rPr lang="en-US" b="1" i="0" baseline="0"/>
            <a:t>Suplantación de Datos (Spoofing)</a:t>
          </a:r>
          <a:endParaRPr lang="en-US"/>
        </a:p>
      </dgm:t>
    </dgm:pt>
    <dgm:pt modelId="{5B859C4F-EE9E-4441-815E-3734A31C0719}" type="parTrans" cxnId="{3C8AF730-05EC-455B-BBCE-03E796FA7E73}">
      <dgm:prSet/>
      <dgm:spPr/>
      <dgm:t>
        <a:bodyPr/>
        <a:lstStyle/>
        <a:p>
          <a:endParaRPr lang="en-US"/>
        </a:p>
      </dgm:t>
    </dgm:pt>
    <dgm:pt modelId="{8336C8D0-B59B-40C2-97C2-BF6B6CD0AB9A}" type="sibTrans" cxnId="{3C8AF730-05EC-455B-BBCE-03E796FA7E73}">
      <dgm:prSet/>
      <dgm:spPr/>
      <dgm:t>
        <a:bodyPr/>
        <a:lstStyle/>
        <a:p>
          <a:endParaRPr lang="en-US"/>
        </a:p>
      </dgm:t>
    </dgm:pt>
    <dgm:pt modelId="{6DDE85F2-345E-4D73-A380-38FBCFCE4C3A}">
      <dgm:prSet/>
      <dgm:spPr/>
      <dgm:t>
        <a:bodyPr/>
        <a:lstStyle/>
        <a:p>
          <a:pPr algn="just"/>
          <a:r>
            <a:rPr lang="en-US" b="0" i="0" baseline="0" dirty="0"/>
            <a:t>Un </a:t>
          </a:r>
          <a:r>
            <a:rPr lang="en-US" b="0" i="0" baseline="0" dirty="0" err="1"/>
            <a:t>atacante</a:t>
          </a:r>
          <a:r>
            <a:rPr lang="en-US" b="0" i="0" baseline="0" dirty="0"/>
            <a:t> </a:t>
          </a:r>
          <a:r>
            <a:rPr lang="en-US" b="0" i="0" baseline="0" dirty="0" err="1"/>
            <a:t>puede</a:t>
          </a:r>
          <a:r>
            <a:rPr lang="en-US" b="0" i="0" baseline="0" dirty="0"/>
            <a:t> </a:t>
          </a:r>
          <a:r>
            <a:rPr lang="en-US" b="0" i="0" baseline="0" dirty="0" err="1"/>
            <a:t>inyectar</a:t>
          </a:r>
          <a:r>
            <a:rPr lang="en-US" b="0" i="0" baseline="0" dirty="0"/>
            <a:t> </a:t>
          </a:r>
          <a:r>
            <a:rPr lang="en-US" b="0" i="0" baseline="0" dirty="0" err="1"/>
            <a:t>datos</a:t>
          </a:r>
          <a:r>
            <a:rPr lang="en-US" b="0" i="0" baseline="0" dirty="0"/>
            <a:t> </a:t>
          </a:r>
          <a:r>
            <a:rPr lang="en-US" b="0" i="0" baseline="0" dirty="0" err="1"/>
            <a:t>falsos</a:t>
          </a:r>
          <a:r>
            <a:rPr lang="en-US" b="0" i="0" baseline="0" dirty="0"/>
            <a:t> </a:t>
          </a:r>
          <a:r>
            <a:rPr lang="en-US" b="0" i="0" baseline="0" dirty="0" err="1"/>
            <a:t>en</a:t>
          </a:r>
          <a:r>
            <a:rPr lang="en-US" b="0" i="0" baseline="0" dirty="0"/>
            <a:t> la </a:t>
          </a:r>
          <a:r>
            <a:rPr lang="en-US" b="0" i="0" baseline="0" dirty="0" err="1"/>
            <a:t>línea</a:t>
          </a:r>
          <a:r>
            <a:rPr lang="en-US" b="0" i="0" baseline="0" dirty="0"/>
            <a:t> UART, </a:t>
          </a:r>
          <a:r>
            <a:rPr lang="en-US" b="0" i="0" baseline="0" dirty="0" err="1"/>
            <a:t>alterando</a:t>
          </a:r>
          <a:r>
            <a:rPr lang="en-US" b="0" i="0" baseline="0" dirty="0"/>
            <a:t> la </a:t>
          </a:r>
          <a:r>
            <a:rPr lang="en-US" b="0" i="0" baseline="0" dirty="0" err="1"/>
            <a:t>comunicación</a:t>
          </a:r>
          <a:r>
            <a:rPr lang="en-US" b="0" i="0" baseline="0" dirty="0"/>
            <a:t> entre </a:t>
          </a:r>
          <a:r>
            <a:rPr lang="en-US" b="0" i="0" baseline="0" dirty="0" err="1"/>
            <a:t>dispositivos</a:t>
          </a:r>
          <a:r>
            <a:rPr lang="en-US" b="0" i="0" baseline="0" dirty="0"/>
            <a:t> sin ser </a:t>
          </a:r>
          <a:r>
            <a:rPr lang="en-US" b="0" i="0" baseline="0" dirty="0" err="1"/>
            <a:t>detectado</a:t>
          </a:r>
          <a:r>
            <a:rPr lang="en-US" b="0" i="0" baseline="0" dirty="0"/>
            <a:t>.</a:t>
          </a:r>
          <a:endParaRPr lang="en-US" dirty="0"/>
        </a:p>
      </dgm:t>
    </dgm:pt>
    <dgm:pt modelId="{648E1B76-B8F3-48D6-87A6-7D7E1F947D05}" type="parTrans" cxnId="{0DE7C00F-257D-4D1C-B7DF-53EFBE5958EB}">
      <dgm:prSet/>
      <dgm:spPr/>
      <dgm:t>
        <a:bodyPr/>
        <a:lstStyle/>
        <a:p>
          <a:endParaRPr lang="en-US"/>
        </a:p>
      </dgm:t>
    </dgm:pt>
    <dgm:pt modelId="{4EB4D246-C2D1-40F6-B093-76DAE171E3D0}" type="sibTrans" cxnId="{0DE7C00F-257D-4D1C-B7DF-53EFBE5958EB}">
      <dgm:prSet/>
      <dgm:spPr/>
      <dgm:t>
        <a:bodyPr/>
        <a:lstStyle/>
        <a:p>
          <a:endParaRPr lang="en-US"/>
        </a:p>
      </dgm:t>
    </dgm:pt>
    <dgm:pt modelId="{E83CB2FE-2128-487A-A9F6-B91E7FBC18FE}">
      <dgm:prSet/>
      <dgm:spPr/>
      <dgm:t>
        <a:bodyPr/>
        <a:lstStyle/>
        <a:p>
          <a:r>
            <a:rPr lang="en-US" b="1" i="0" baseline="0"/>
            <a:t>Inyección de Comandos</a:t>
          </a:r>
          <a:endParaRPr lang="en-US"/>
        </a:p>
      </dgm:t>
    </dgm:pt>
    <dgm:pt modelId="{D0D1751D-ECF1-46CE-81A3-E17DA1883B95}" type="parTrans" cxnId="{0A471C58-053D-4F52-84B5-F3FC7901F366}">
      <dgm:prSet/>
      <dgm:spPr/>
      <dgm:t>
        <a:bodyPr/>
        <a:lstStyle/>
        <a:p>
          <a:endParaRPr lang="en-US"/>
        </a:p>
      </dgm:t>
    </dgm:pt>
    <dgm:pt modelId="{03BFBC3D-5697-4CF7-9F89-1D1CDAFB148C}" type="sibTrans" cxnId="{0A471C58-053D-4F52-84B5-F3FC7901F366}">
      <dgm:prSet/>
      <dgm:spPr/>
      <dgm:t>
        <a:bodyPr/>
        <a:lstStyle/>
        <a:p>
          <a:endParaRPr lang="en-US"/>
        </a:p>
      </dgm:t>
    </dgm:pt>
    <dgm:pt modelId="{7CF451F4-6880-475B-865F-4152DA4D9537}">
      <dgm:prSet/>
      <dgm:spPr/>
      <dgm:t>
        <a:bodyPr/>
        <a:lstStyle/>
        <a:p>
          <a:pPr algn="just"/>
          <a:r>
            <a:rPr lang="en-US" b="0" i="0" baseline="0" dirty="0" err="1"/>
            <a:t>Algunos</a:t>
          </a:r>
          <a:r>
            <a:rPr lang="en-US" b="0" i="0" baseline="0" dirty="0"/>
            <a:t> </a:t>
          </a:r>
          <a:r>
            <a:rPr lang="en-US" b="0" i="0" baseline="0" dirty="0" err="1"/>
            <a:t>dispositivos</a:t>
          </a:r>
          <a:r>
            <a:rPr lang="en-US" b="0" i="0" baseline="0" dirty="0"/>
            <a:t> </a:t>
          </a:r>
          <a:r>
            <a:rPr lang="en-US" b="0" i="0" baseline="0" dirty="0" err="1"/>
            <a:t>embebidos</a:t>
          </a:r>
          <a:r>
            <a:rPr lang="en-US" b="0" i="0" baseline="0" dirty="0"/>
            <a:t> </a:t>
          </a:r>
          <a:r>
            <a:rPr lang="en-US" b="0" i="0" baseline="0" dirty="0" err="1"/>
            <a:t>aceptan</a:t>
          </a:r>
          <a:r>
            <a:rPr lang="en-US" b="0" i="0" baseline="0" dirty="0"/>
            <a:t> </a:t>
          </a:r>
          <a:r>
            <a:rPr lang="en-US" b="0" i="0" baseline="0" dirty="0" err="1"/>
            <a:t>comandos</a:t>
          </a:r>
          <a:r>
            <a:rPr lang="en-US" b="0" i="0" baseline="0" dirty="0"/>
            <a:t> a </a:t>
          </a:r>
          <a:r>
            <a:rPr lang="en-US" b="0" i="0" baseline="0" dirty="0" err="1"/>
            <a:t>través</a:t>
          </a:r>
          <a:r>
            <a:rPr lang="en-US" b="0" i="0" baseline="0" dirty="0"/>
            <a:t> de UART, lo que </a:t>
          </a:r>
          <a:r>
            <a:rPr lang="en-US" b="0" i="0" baseline="0" dirty="0" err="1"/>
            <a:t>permite</a:t>
          </a:r>
          <a:r>
            <a:rPr lang="en-US" b="0" i="0" baseline="0" dirty="0"/>
            <a:t> que un </a:t>
          </a:r>
          <a:r>
            <a:rPr lang="en-US" b="0" i="0" baseline="0" dirty="0" err="1"/>
            <a:t>atacante</a:t>
          </a:r>
          <a:r>
            <a:rPr lang="en-US" b="0" i="0" baseline="0" dirty="0"/>
            <a:t> </a:t>
          </a:r>
          <a:r>
            <a:rPr lang="en-US" b="0" i="0" baseline="0" dirty="0" err="1"/>
            <a:t>modifique</a:t>
          </a:r>
          <a:r>
            <a:rPr lang="en-US" b="0" i="0" baseline="0" dirty="0"/>
            <a:t> la </a:t>
          </a:r>
          <a:r>
            <a:rPr lang="en-US" b="0" i="0" baseline="0" dirty="0" err="1"/>
            <a:t>configuración</a:t>
          </a:r>
          <a:r>
            <a:rPr lang="en-US" b="0" i="0" baseline="0" dirty="0"/>
            <a:t> del </a:t>
          </a:r>
          <a:r>
            <a:rPr lang="en-US" b="0" i="0" baseline="0" dirty="0" err="1"/>
            <a:t>sistema</a:t>
          </a:r>
          <a:r>
            <a:rPr lang="en-US" b="0" i="0" baseline="0" dirty="0"/>
            <a:t> o </a:t>
          </a:r>
          <a:r>
            <a:rPr lang="en-US" b="0" i="0" baseline="0" dirty="0" err="1"/>
            <a:t>ejecute</a:t>
          </a:r>
          <a:r>
            <a:rPr lang="en-US" b="0" i="0" baseline="0" dirty="0"/>
            <a:t> </a:t>
          </a:r>
          <a:r>
            <a:rPr lang="en-US" b="0" i="0" baseline="0" dirty="0" err="1"/>
            <a:t>instrucciones</a:t>
          </a:r>
          <a:r>
            <a:rPr lang="en-US" b="0" i="0" baseline="0" dirty="0"/>
            <a:t> </a:t>
          </a:r>
          <a:r>
            <a:rPr lang="en-US" b="0" i="0" baseline="0" dirty="0" err="1"/>
            <a:t>maliciosas</a:t>
          </a:r>
          <a:r>
            <a:rPr lang="en-US" b="0" i="0" baseline="0" dirty="0"/>
            <a:t>.</a:t>
          </a:r>
          <a:endParaRPr lang="en-US" dirty="0"/>
        </a:p>
      </dgm:t>
    </dgm:pt>
    <dgm:pt modelId="{8C7CCFFE-8638-4148-A1DC-1B71BDC81942}" type="parTrans" cxnId="{A1AAF1F9-4D92-4418-A184-3F118014D8DA}">
      <dgm:prSet/>
      <dgm:spPr/>
      <dgm:t>
        <a:bodyPr/>
        <a:lstStyle/>
        <a:p>
          <a:endParaRPr lang="en-US"/>
        </a:p>
      </dgm:t>
    </dgm:pt>
    <dgm:pt modelId="{C96F85BE-0041-4C4E-84D6-8B10A035C3E7}" type="sibTrans" cxnId="{A1AAF1F9-4D92-4418-A184-3F118014D8DA}">
      <dgm:prSet/>
      <dgm:spPr/>
      <dgm:t>
        <a:bodyPr/>
        <a:lstStyle/>
        <a:p>
          <a:endParaRPr lang="en-US"/>
        </a:p>
      </dgm:t>
    </dgm:pt>
    <dgm:pt modelId="{D03A108A-A335-403B-A391-B6DC160D79A3}">
      <dgm:prSet/>
      <dgm:spPr/>
      <dgm:t>
        <a:bodyPr/>
        <a:lstStyle/>
        <a:p>
          <a:r>
            <a:rPr lang="en-US" b="1" i="0" baseline="0"/>
            <a:t>Condiciones de Carrera y Desbordamiento de Buffer</a:t>
          </a:r>
          <a:endParaRPr lang="en-US"/>
        </a:p>
      </dgm:t>
    </dgm:pt>
    <dgm:pt modelId="{2078D5C7-C293-4AE1-B480-6A602833E3A1}" type="parTrans" cxnId="{99A10A24-702C-4AE2-B3DF-D1C2BBAE265B}">
      <dgm:prSet/>
      <dgm:spPr/>
      <dgm:t>
        <a:bodyPr/>
        <a:lstStyle/>
        <a:p>
          <a:endParaRPr lang="en-US"/>
        </a:p>
      </dgm:t>
    </dgm:pt>
    <dgm:pt modelId="{98C75F01-96A2-41A6-8E38-670B96C1FE7A}" type="sibTrans" cxnId="{99A10A24-702C-4AE2-B3DF-D1C2BBAE265B}">
      <dgm:prSet/>
      <dgm:spPr/>
      <dgm:t>
        <a:bodyPr/>
        <a:lstStyle/>
        <a:p>
          <a:endParaRPr lang="en-US"/>
        </a:p>
      </dgm:t>
    </dgm:pt>
    <dgm:pt modelId="{E783D1F2-AEFE-4C99-AA38-C50228B087CA}">
      <dgm:prSet/>
      <dgm:spPr/>
      <dgm:t>
        <a:bodyPr/>
        <a:lstStyle/>
        <a:p>
          <a:pPr algn="just"/>
          <a:r>
            <a:rPr lang="en-US" b="0" i="0" baseline="0" dirty="0"/>
            <a:t>Una mala </a:t>
          </a:r>
          <a:r>
            <a:rPr lang="en-US" b="0" i="0" baseline="0" dirty="0" err="1"/>
            <a:t>gestión</a:t>
          </a:r>
          <a:r>
            <a:rPr lang="en-US" b="0" i="0" baseline="0" dirty="0"/>
            <a:t> del buffer  </a:t>
          </a:r>
          <a:r>
            <a:rPr lang="en-US" b="0" i="0" baseline="0" dirty="0" err="1"/>
            <a:t>en</a:t>
          </a:r>
          <a:r>
            <a:rPr lang="en-US" b="0" i="0" baseline="0" dirty="0"/>
            <a:t> la </a:t>
          </a:r>
          <a:r>
            <a:rPr lang="en-US" b="0" i="0" baseline="0" dirty="0" err="1"/>
            <a:t>recepción</a:t>
          </a:r>
          <a:r>
            <a:rPr lang="en-US" b="0" i="0" baseline="0" dirty="0"/>
            <a:t> de </a:t>
          </a:r>
          <a:r>
            <a:rPr lang="en-US" b="0" i="0" baseline="0" dirty="0" err="1"/>
            <a:t>datos</a:t>
          </a:r>
          <a:r>
            <a:rPr lang="en-US" b="0" i="0" baseline="0" dirty="0"/>
            <a:t> </a:t>
          </a:r>
          <a:r>
            <a:rPr lang="en-US" b="0" i="0" baseline="0" dirty="0" err="1"/>
            <a:t>puede</a:t>
          </a:r>
          <a:r>
            <a:rPr lang="en-US" b="0" i="0" baseline="0" dirty="0"/>
            <a:t> </a:t>
          </a:r>
          <a:r>
            <a:rPr lang="en-US" b="0" i="0" baseline="0" dirty="0" err="1"/>
            <a:t>generar</a:t>
          </a:r>
          <a:r>
            <a:rPr lang="en-US" b="0" i="0" baseline="0" dirty="0"/>
            <a:t> </a:t>
          </a:r>
          <a:r>
            <a:rPr lang="en-US" b="0" i="0" baseline="0" dirty="0" err="1"/>
            <a:t>desbordamientos</a:t>
          </a:r>
          <a:r>
            <a:rPr lang="en-US" b="0" i="0" baseline="0" dirty="0"/>
            <a:t> (buffer overflow), lo que </a:t>
          </a:r>
          <a:r>
            <a:rPr lang="en-US" b="0" i="0" baseline="0" dirty="0" err="1"/>
            <a:t>potencialmente</a:t>
          </a:r>
          <a:r>
            <a:rPr lang="en-US" b="0" i="0" baseline="0" dirty="0"/>
            <a:t> </a:t>
          </a:r>
          <a:r>
            <a:rPr lang="en-US" b="0" i="0" baseline="0" dirty="0" err="1"/>
            <a:t>permite</a:t>
          </a:r>
          <a:r>
            <a:rPr lang="en-US" b="0" i="0" baseline="0" dirty="0"/>
            <a:t> la </a:t>
          </a:r>
          <a:r>
            <a:rPr lang="en-US" b="0" i="0" baseline="0" dirty="0" err="1"/>
            <a:t>ejecución</a:t>
          </a:r>
          <a:r>
            <a:rPr lang="en-US" b="0" i="0" baseline="0" dirty="0"/>
            <a:t> de </a:t>
          </a:r>
          <a:r>
            <a:rPr lang="en-US" b="0" i="0" baseline="0" dirty="0" err="1"/>
            <a:t>código</a:t>
          </a:r>
          <a:r>
            <a:rPr lang="en-US" b="0" i="0" baseline="0" dirty="0"/>
            <a:t> </a:t>
          </a:r>
          <a:r>
            <a:rPr lang="en-US" b="0" i="0" baseline="0" dirty="0" err="1"/>
            <a:t>arbitrario</a:t>
          </a:r>
          <a:r>
            <a:rPr lang="en-US" b="0" i="0" baseline="0" dirty="0"/>
            <a:t> o </a:t>
          </a:r>
          <a:r>
            <a:rPr lang="en-US" b="0" i="0" baseline="0" dirty="0" err="1"/>
            <a:t>fallos</a:t>
          </a:r>
          <a:r>
            <a:rPr lang="en-US" b="0" i="0" baseline="0" dirty="0"/>
            <a:t> </a:t>
          </a:r>
          <a:r>
            <a:rPr lang="en-US" b="0" i="0" baseline="0" dirty="0" err="1"/>
            <a:t>en</a:t>
          </a:r>
          <a:r>
            <a:rPr lang="en-US" b="0" i="0" baseline="0" dirty="0"/>
            <a:t> </a:t>
          </a:r>
          <a:r>
            <a:rPr lang="en-US" b="0" i="0" baseline="0" dirty="0" err="1"/>
            <a:t>el</a:t>
          </a:r>
          <a:r>
            <a:rPr lang="en-US" b="0" i="0" baseline="0" dirty="0"/>
            <a:t> </a:t>
          </a:r>
          <a:r>
            <a:rPr lang="en-US" b="0" i="0" baseline="0" dirty="0" err="1"/>
            <a:t>sistema</a:t>
          </a:r>
          <a:r>
            <a:rPr lang="en-US" b="0" i="0" baseline="0" dirty="0"/>
            <a:t>.</a:t>
          </a:r>
          <a:endParaRPr lang="en-US" dirty="0"/>
        </a:p>
      </dgm:t>
    </dgm:pt>
    <dgm:pt modelId="{D08A5668-1FEA-46AD-866A-C52582FF20BE}" type="parTrans" cxnId="{9EA89B99-24D3-468A-9091-14AA3BCB651B}">
      <dgm:prSet/>
      <dgm:spPr/>
      <dgm:t>
        <a:bodyPr/>
        <a:lstStyle/>
        <a:p>
          <a:endParaRPr lang="en-US"/>
        </a:p>
      </dgm:t>
    </dgm:pt>
    <dgm:pt modelId="{23D8C4F2-D95D-4876-8211-ABE7CDE31909}" type="sibTrans" cxnId="{9EA89B99-24D3-468A-9091-14AA3BCB651B}">
      <dgm:prSet/>
      <dgm:spPr/>
      <dgm:t>
        <a:bodyPr/>
        <a:lstStyle/>
        <a:p>
          <a:endParaRPr lang="en-US"/>
        </a:p>
      </dgm:t>
    </dgm:pt>
    <dgm:pt modelId="{24B210B1-6382-4C28-B179-F81B41644634}">
      <dgm:prSet/>
      <dgm:spPr/>
      <dgm:t>
        <a:bodyPr/>
        <a:lstStyle/>
        <a:p>
          <a:r>
            <a:rPr lang="en-US" b="1" i="0" baseline="0"/>
            <a:t>Manipulación del Baud Rate</a:t>
          </a:r>
          <a:endParaRPr lang="en-US"/>
        </a:p>
      </dgm:t>
    </dgm:pt>
    <dgm:pt modelId="{529D1EF5-C5B1-4D52-A415-8D22246CD90E}" type="parTrans" cxnId="{42545120-ED6C-4D67-B5BD-76B66F774AB9}">
      <dgm:prSet/>
      <dgm:spPr/>
      <dgm:t>
        <a:bodyPr/>
        <a:lstStyle/>
        <a:p>
          <a:endParaRPr lang="en-US"/>
        </a:p>
      </dgm:t>
    </dgm:pt>
    <dgm:pt modelId="{AA1FF1C4-550F-4947-9E10-DC5B03FE77B3}" type="sibTrans" cxnId="{42545120-ED6C-4D67-B5BD-76B66F774AB9}">
      <dgm:prSet/>
      <dgm:spPr/>
      <dgm:t>
        <a:bodyPr/>
        <a:lstStyle/>
        <a:p>
          <a:endParaRPr lang="en-US"/>
        </a:p>
      </dgm:t>
    </dgm:pt>
    <dgm:pt modelId="{CD08D2B5-DE07-476E-AB49-519FB9E0B19A}">
      <dgm:prSet/>
      <dgm:spPr/>
      <dgm:t>
        <a:bodyPr/>
        <a:lstStyle/>
        <a:p>
          <a:pPr algn="just"/>
          <a:r>
            <a:rPr lang="en-US" b="0" i="0" baseline="0" dirty="0"/>
            <a:t>Un </a:t>
          </a:r>
          <a:r>
            <a:rPr lang="en-US" b="0" i="0" baseline="0" dirty="0" err="1"/>
            <a:t>atacante</a:t>
          </a:r>
          <a:r>
            <a:rPr lang="en-US" b="0" i="0" baseline="0" dirty="0"/>
            <a:t> </a:t>
          </a:r>
          <a:r>
            <a:rPr lang="en-US" b="0" i="0" baseline="0" dirty="0" err="1"/>
            <a:t>podría</a:t>
          </a:r>
          <a:r>
            <a:rPr lang="en-US" b="0" i="0" baseline="0" dirty="0"/>
            <a:t> </a:t>
          </a:r>
          <a:r>
            <a:rPr lang="en-US" b="0" i="0" baseline="0" dirty="0" err="1"/>
            <a:t>alterar</a:t>
          </a:r>
          <a:r>
            <a:rPr lang="en-US" b="0" i="0" baseline="0" dirty="0"/>
            <a:t> la </a:t>
          </a:r>
          <a:r>
            <a:rPr lang="en-US" b="0" i="0" baseline="0" dirty="0" err="1"/>
            <a:t>velocidad</a:t>
          </a:r>
          <a:r>
            <a:rPr lang="en-US" b="0" i="0" baseline="0" dirty="0"/>
            <a:t> de </a:t>
          </a:r>
          <a:r>
            <a:rPr lang="en-US" b="0" i="0" baseline="0" dirty="0" err="1"/>
            <a:t>transmisión</a:t>
          </a:r>
          <a:r>
            <a:rPr lang="en-US" b="0" i="0" baseline="0" dirty="0"/>
            <a:t> (baud rate) para </a:t>
          </a:r>
          <a:r>
            <a:rPr lang="en-US" b="0" i="0" baseline="0" dirty="0" err="1"/>
            <a:t>generar</a:t>
          </a:r>
          <a:r>
            <a:rPr lang="en-US" b="0" i="0" baseline="0" dirty="0"/>
            <a:t> </a:t>
          </a:r>
          <a:r>
            <a:rPr lang="en-US" b="0" i="0" baseline="0" dirty="0" err="1"/>
            <a:t>errores</a:t>
          </a:r>
          <a:r>
            <a:rPr lang="en-US" b="0" i="0" baseline="0" dirty="0"/>
            <a:t> </a:t>
          </a:r>
          <a:r>
            <a:rPr lang="en-US" b="0" i="0" baseline="0" dirty="0" err="1"/>
            <a:t>en</a:t>
          </a:r>
          <a:r>
            <a:rPr lang="en-US" b="0" i="0" baseline="0" dirty="0"/>
            <a:t> la </a:t>
          </a:r>
          <a:r>
            <a:rPr lang="en-US" b="0" i="0" baseline="0" dirty="0" err="1"/>
            <a:t>comunicación</a:t>
          </a:r>
          <a:r>
            <a:rPr lang="en-US" b="0" i="0" baseline="0" dirty="0"/>
            <a:t>, </a:t>
          </a:r>
          <a:r>
            <a:rPr lang="en-US" b="0" i="0" baseline="0" dirty="0" err="1"/>
            <a:t>afectando</a:t>
          </a:r>
          <a:r>
            <a:rPr lang="en-US" b="0" i="0" baseline="0" dirty="0"/>
            <a:t> la </a:t>
          </a:r>
          <a:r>
            <a:rPr lang="en-US" b="0" i="0" baseline="0" dirty="0" err="1"/>
            <a:t>integridad</a:t>
          </a:r>
          <a:r>
            <a:rPr lang="en-US" b="0" i="0" baseline="0" dirty="0"/>
            <a:t> de </a:t>
          </a:r>
          <a:r>
            <a:rPr lang="en-US" b="0" i="0" baseline="0" dirty="0" err="1"/>
            <a:t>los</a:t>
          </a:r>
          <a:r>
            <a:rPr lang="en-US" b="0" i="0" baseline="0" dirty="0"/>
            <a:t> </a:t>
          </a:r>
          <a:r>
            <a:rPr lang="en-US" b="0" i="0" baseline="0" dirty="0" err="1"/>
            <a:t>datos</a:t>
          </a:r>
          <a:r>
            <a:rPr lang="en-US" b="0" i="0" baseline="0" dirty="0"/>
            <a:t> o </a:t>
          </a:r>
          <a:r>
            <a:rPr lang="en-US" b="0" i="0" baseline="0" dirty="0" err="1"/>
            <a:t>provocando</a:t>
          </a:r>
          <a:r>
            <a:rPr lang="en-US" b="0" i="0" baseline="0" dirty="0"/>
            <a:t> </a:t>
          </a:r>
          <a:r>
            <a:rPr lang="en-US" b="0" i="0" baseline="0" dirty="0" err="1"/>
            <a:t>fallos</a:t>
          </a:r>
          <a:r>
            <a:rPr lang="en-US" b="0" i="0" baseline="0" dirty="0"/>
            <a:t> </a:t>
          </a:r>
          <a:r>
            <a:rPr lang="en-US" b="0" i="0" baseline="0" dirty="0" err="1"/>
            <a:t>en</a:t>
          </a:r>
          <a:r>
            <a:rPr lang="en-US" b="0" i="0" baseline="0" dirty="0"/>
            <a:t> </a:t>
          </a:r>
          <a:r>
            <a:rPr lang="en-US" b="0" i="0" baseline="0" dirty="0" err="1"/>
            <a:t>el</a:t>
          </a:r>
          <a:r>
            <a:rPr lang="en-US" b="0" i="0" baseline="0" dirty="0"/>
            <a:t> </a:t>
          </a:r>
          <a:r>
            <a:rPr lang="en-US" b="0" i="0" baseline="0" dirty="0" err="1"/>
            <a:t>sistema</a:t>
          </a:r>
          <a:r>
            <a:rPr lang="en-US" b="0" i="0" baseline="0" dirty="0"/>
            <a:t> receptor.</a:t>
          </a:r>
          <a:endParaRPr lang="en-US" dirty="0"/>
        </a:p>
      </dgm:t>
    </dgm:pt>
    <dgm:pt modelId="{9BF733BC-2260-42F3-B8F2-F3A9E43C52C9}" type="parTrans" cxnId="{4A660D12-C446-4250-8DFA-E2A4B3FEFA51}">
      <dgm:prSet/>
      <dgm:spPr/>
      <dgm:t>
        <a:bodyPr/>
        <a:lstStyle/>
        <a:p>
          <a:endParaRPr lang="en-US"/>
        </a:p>
      </dgm:t>
    </dgm:pt>
    <dgm:pt modelId="{6BF3BBAB-2FB6-4B9E-82A5-74B1277705E5}" type="sibTrans" cxnId="{4A660D12-C446-4250-8DFA-E2A4B3FEFA51}">
      <dgm:prSet/>
      <dgm:spPr/>
      <dgm:t>
        <a:bodyPr/>
        <a:lstStyle/>
        <a:p>
          <a:endParaRPr lang="en-US"/>
        </a:p>
      </dgm:t>
    </dgm:pt>
    <dgm:pt modelId="{205F0D5D-04E0-411D-B265-DB4325935DEB}">
      <dgm:prSet/>
      <dgm:spPr/>
      <dgm:t>
        <a:bodyPr/>
        <a:lstStyle/>
        <a:p>
          <a:r>
            <a:rPr lang="en-US" b="1" i="0" baseline="0"/>
            <a:t>Ataques de Denegación de Servicio (DoS)</a:t>
          </a:r>
          <a:endParaRPr lang="en-US"/>
        </a:p>
      </dgm:t>
    </dgm:pt>
    <dgm:pt modelId="{3A10F041-FB88-4D9E-B323-6EC0B6C922ED}" type="parTrans" cxnId="{9EF5D38C-E005-43C4-80CF-4379F8BDD848}">
      <dgm:prSet/>
      <dgm:spPr/>
      <dgm:t>
        <a:bodyPr/>
        <a:lstStyle/>
        <a:p>
          <a:endParaRPr lang="en-US"/>
        </a:p>
      </dgm:t>
    </dgm:pt>
    <dgm:pt modelId="{C5D12520-DA18-4DA4-BF37-08CED9891E83}" type="sibTrans" cxnId="{9EF5D38C-E005-43C4-80CF-4379F8BDD848}">
      <dgm:prSet/>
      <dgm:spPr/>
      <dgm:t>
        <a:bodyPr/>
        <a:lstStyle/>
        <a:p>
          <a:endParaRPr lang="en-US"/>
        </a:p>
      </dgm:t>
    </dgm:pt>
    <dgm:pt modelId="{4DC2E090-3B51-42C8-BF73-36E160701A54}">
      <dgm:prSet/>
      <dgm:spPr/>
      <dgm:t>
        <a:bodyPr/>
        <a:lstStyle/>
        <a:p>
          <a:pPr algn="just"/>
          <a:r>
            <a:rPr lang="en-US" b="0" i="0" baseline="0" dirty="0"/>
            <a:t>Mediante </a:t>
          </a:r>
          <a:r>
            <a:rPr lang="en-US" b="0" i="0" baseline="0" dirty="0" err="1"/>
            <a:t>el</a:t>
          </a:r>
          <a:r>
            <a:rPr lang="en-US" b="0" i="0" baseline="0" dirty="0"/>
            <a:t> </a:t>
          </a:r>
          <a:r>
            <a:rPr lang="en-US" b="0" i="0" baseline="0" dirty="0" err="1"/>
            <a:t>envío</a:t>
          </a:r>
          <a:r>
            <a:rPr lang="en-US" b="0" i="0" baseline="0" dirty="0"/>
            <a:t> continuo de </a:t>
          </a:r>
          <a:r>
            <a:rPr lang="en-US" b="0" i="0" baseline="0" dirty="0" err="1"/>
            <a:t>datos</a:t>
          </a:r>
          <a:r>
            <a:rPr lang="en-US" b="0" i="0" baseline="0" dirty="0"/>
            <a:t> o </a:t>
          </a:r>
          <a:r>
            <a:rPr lang="en-US" b="0" i="0" baseline="0" dirty="0" err="1"/>
            <a:t>caracteres</a:t>
          </a:r>
          <a:r>
            <a:rPr lang="en-US" b="0" i="0" baseline="0" dirty="0"/>
            <a:t> de control </a:t>
          </a:r>
          <a:r>
            <a:rPr lang="en-US" b="0" i="0" baseline="0" dirty="0" err="1"/>
            <a:t>maliciosos</a:t>
          </a:r>
          <a:r>
            <a:rPr lang="en-US" b="0" i="0" baseline="0" dirty="0"/>
            <a:t>, un </a:t>
          </a:r>
          <a:r>
            <a:rPr lang="en-US" b="0" i="0" baseline="0" dirty="0" err="1"/>
            <a:t>atacante</a:t>
          </a:r>
          <a:r>
            <a:rPr lang="en-US" b="0" i="0" baseline="0" dirty="0"/>
            <a:t> </a:t>
          </a:r>
          <a:r>
            <a:rPr lang="en-US" b="0" i="0" baseline="0" dirty="0" err="1"/>
            <a:t>puede</a:t>
          </a:r>
          <a:r>
            <a:rPr lang="en-US" b="0" i="0" baseline="0" dirty="0"/>
            <a:t> </a:t>
          </a:r>
          <a:r>
            <a:rPr lang="en-US" b="0" i="0" baseline="0" dirty="0" err="1"/>
            <a:t>bloquear</a:t>
          </a:r>
          <a:r>
            <a:rPr lang="en-US" b="0" i="0" baseline="0" dirty="0"/>
            <a:t> la </a:t>
          </a:r>
          <a:r>
            <a:rPr lang="en-US" b="0" i="0" baseline="0" dirty="0" err="1"/>
            <a:t>comunicación</a:t>
          </a:r>
          <a:r>
            <a:rPr lang="en-US" b="0" i="0" baseline="0" dirty="0"/>
            <a:t> UART, </a:t>
          </a:r>
          <a:r>
            <a:rPr lang="en-US" b="0" i="0" baseline="0" dirty="0" err="1"/>
            <a:t>inutilizando</a:t>
          </a:r>
          <a:r>
            <a:rPr lang="en-US" b="0" i="0" baseline="0" dirty="0"/>
            <a:t> </a:t>
          </a:r>
          <a:r>
            <a:rPr lang="en-US" b="0" i="0" baseline="0" dirty="0" err="1"/>
            <a:t>el</a:t>
          </a:r>
          <a:r>
            <a:rPr lang="en-US" b="0" i="0" baseline="0" dirty="0"/>
            <a:t> </a:t>
          </a:r>
          <a:r>
            <a:rPr lang="en-US" b="0" i="0" baseline="0" dirty="0" err="1"/>
            <a:t>sistema</a:t>
          </a:r>
          <a:r>
            <a:rPr lang="en-US" b="0" i="0" baseline="0" dirty="0"/>
            <a:t>.</a:t>
          </a:r>
          <a:endParaRPr lang="en-US" dirty="0"/>
        </a:p>
      </dgm:t>
    </dgm:pt>
    <dgm:pt modelId="{36CC2336-5ECB-4E24-88C5-B46C3568FD02}" type="parTrans" cxnId="{43D16FF4-675E-4679-80B4-32D4D3855EF9}">
      <dgm:prSet/>
      <dgm:spPr/>
      <dgm:t>
        <a:bodyPr/>
        <a:lstStyle/>
        <a:p>
          <a:endParaRPr lang="en-US"/>
        </a:p>
      </dgm:t>
    </dgm:pt>
    <dgm:pt modelId="{B9F531E8-7851-4F07-88B2-83D7CF49213E}" type="sibTrans" cxnId="{43D16FF4-675E-4679-80B4-32D4D3855EF9}">
      <dgm:prSet/>
      <dgm:spPr/>
      <dgm:t>
        <a:bodyPr/>
        <a:lstStyle/>
        <a:p>
          <a:endParaRPr lang="en-US"/>
        </a:p>
      </dgm:t>
    </dgm:pt>
    <dgm:pt modelId="{25254DF0-CCE8-4E57-A5FC-62803AA03162}" type="pres">
      <dgm:prSet presAssocID="{53CFD6A5-2865-43EE-BAD1-5188F450D290}" presName="Name0" presStyleCnt="0">
        <dgm:presLayoutVars>
          <dgm:dir/>
          <dgm:animLvl val="lvl"/>
          <dgm:resizeHandles val="exact"/>
        </dgm:presLayoutVars>
      </dgm:prSet>
      <dgm:spPr/>
    </dgm:pt>
    <dgm:pt modelId="{C2794160-0CE8-4AB9-B63E-C9C5B78F939A}" type="pres">
      <dgm:prSet presAssocID="{055CED13-DC2F-42BF-9C8C-194CC5E55749}" presName="linNode" presStyleCnt="0"/>
      <dgm:spPr/>
    </dgm:pt>
    <dgm:pt modelId="{7665AE7C-DB22-4133-9491-81E25A4B5C6D}" type="pres">
      <dgm:prSet presAssocID="{055CED13-DC2F-42BF-9C8C-194CC5E55749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C56363DD-D77B-46DC-B5B5-FE2718CA6E84}" type="pres">
      <dgm:prSet presAssocID="{055CED13-DC2F-42BF-9C8C-194CC5E55749}" presName="descendantText" presStyleLbl="alignAccFollowNode1" presStyleIdx="0" presStyleCnt="7">
        <dgm:presLayoutVars>
          <dgm:bulletEnabled val="1"/>
        </dgm:presLayoutVars>
      </dgm:prSet>
      <dgm:spPr/>
    </dgm:pt>
    <dgm:pt modelId="{94100356-C79A-4507-8821-7FE0F4B5D4D8}" type="pres">
      <dgm:prSet presAssocID="{99E2CEC9-39D5-4840-8F64-83354D7CE886}" presName="sp" presStyleCnt="0"/>
      <dgm:spPr/>
    </dgm:pt>
    <dgm:pt modelId="{C1640CA1-15FC-4A51-9876-A1E19910529A}" type="pres">
      <dgm:prSet presAssocID="{2802EBD7-E6EB-4BDB-927A-94E01AF9007B}" presName="linNode" presStyleCnt="0"/>
      <dgm:spPr/>
    </dgm:pt>
    <dgm:pt modelId="{99D4D47D-C743-4453-B337-21680C4D70BD}" type="pres">
      <dgm:prSet presAssocID="{2802EBD7-E6EB-4BDB-927A-94E01AF9007B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4C684C4-DBA1-4268-B715-2A0C1C21D235}" type="pres">
      <dgm:prSet presAssocID="{2802EBD7-E6EB-4BDB-927A-94E01AF9007B}" presName="descendantText" presStyleLbl="alignAccFollowNode1" presStyleIdx="1" presStyleCnt="7">
        <dgm:presLayoutVars>
          <dgm:bulletEnabled val="1"/>
        </dgm:presLayoutVars>
      </dgm:prSet>
      <dgm:spPr/>
    </dgm:pt>
    <dgm:pt modelId="{C14F2BCC-E3F3-4997-BDB4-05382AE886FC}" type="pres">
      <dgm:prSet presAssocID="{C2D8205B-876E-48FE-BF68-316AF96D6A2A}" presName="sp" presStyleCnt="0"/>
      <dgm:spPr/>
    </dgm:pt>
    <dgm:pt modelId="{57DB47DF-374D-432D-8CEE-BB0964FCBFDF}" type="pres">
      <dgm:prSet presAssocID="{710E6687-062D-4197-96BB-FA391691B20F}" presName="linNode" presStyleCnt="0"/>
      <dgm:spPr/>
    </dgm:pt>
    <dgm:pt modelId="{C94A5411-584B-4AF4-8AAF-815F4E6CE52F}" type="pres">
      <dgm:prSet presAssocID="{710E6687-062D-4197-96BB-FA391691B20F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12A0205C-0EA5-45E6-9FA2-605DFE36D2D2}" type="pres">
      <dgm:prSet presAssocID="{710E6687-062D-4197-96BB-FA391691B20F}" presName="descendantText" presStyleLbl="alignAccFollowNode1" presStyleIdx="2" presStyleCnt="7">
        <dgm:presLayoutVars>
          <dgm:bulletEnabled val="1"/>
        </dgm:presLayoutVars>
      </dgm:prSet>
      <dgm:spPr/>
    </dgm:pt>
    <dgm:pt modelId="{03796358-A01B-4767-933E-4C66DF48F9A3}" type="pres">
      <dgm:prSet presAssocID="{8336C8D0-B59B-40C2-97C2-BF6B6CD0AB9A}" presName="sp" presStyleCnt="0"/>
      <dgm:spPr/>
    </dgm:pt>
    <dgm:pt modelId="{2177C4A9-84C9-4CE9-AEC3-474490973F94}" type="pres">
      <dgm:prSet presAssocID="{E83CB2FE-2128-487A-A9F6-B91E7FBC18FE}" presName="linNode" presStyleCnt="0"/>
      <dgm:spPr/>
    </dgm:pt>
    <dgm:pt modelId="{AD707E50-BB56-4D02-B64E-53538F2C7D37}" type="pres">
      <dgm:prSet presAssocID="{E83CB2FE-2128-487A-A9F6-B91E7FBC18FE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3FE611F7-BDA8-4DBB-8EAC-2879EAF60ED8}" type="pres">
      <dgm:prSet presAssocID="{E83CB2FE-2128-487A-A9F6-B91E7FBC18FE}" presName="descendantText" presStyleLbl="alignAccFollowNode1" presStyleIdx="3" presStyleCnt="7">
        <dgm:presLayoutVars>
          <dgm:bulletEnabled val="1"/>
        </dgm:presLayoutVars>
      </dgm:prSet>
      <dgm:spPr/>
    </dgm:pt>
    <dgm:pt modelId="{A7A94F61-F87D-44DF-97B6-3EED2F161FAF}" type="pres">
      <dgm:prSet presAssocID="{03BFBC3D-5697-4CF7-9F89-1D1CDAFB148C}" presName="sp" presStyleCnt="0"/>
      <dgm:spPr/>
    </dgm:pt>
    <dgm:pt modelId="{9C943F39-D02F-4718-A5BE-DDC8F0710C90}" type="pres">
      <dgm:prSet presAssocID="{D03A108A-A335-403B-A391-B6DC160D79A3}" presName="linNode" presStyleCnt="0"/>
      <dgm:spPr/>
    </dgm:pt>
    <dgm:pt modelId="{9B56989D-FA40-4C8D-A083-06E0E80B2DEF}" type="pres">
      <dgm:prSet presAssocID="{D03A108A-A335-403B-A391-B6DC160D79A3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F8556F44-CA9C-4AF2-ACE5-76D033DEA517}" type="pres">
      <dgm:prSet presAssocID="{D03A108A-A335-403B-A391-B6DC160D79A3}" presName="descendantText" presStyleLbl="alignAccFollowNode1" presStyleIdx="4" presStyleCnt="7">
        <dgm:presLayoutVars>
          <dgm:bulletEnabled val="1"/>
        </dgm:presLayoutVars>
      </dgm:prSet>
      <dgm:spPr/>
    </dgm:pt>
    <dgm:pt modelId="{E1EBFFD3-6829-4AF7-936E-C9B790B5BFC2}" type="pres">
      <dgm:prSet presAssocID="{98C75F01-96A2-41A6-8E38-670B96C1FE7A}" presName="sp" presStyleCnt="0"/>
      <dgm:spPr/>
    </dgm:pt>
    <dgm:pt modelId="{008D3072-B31F-4AB2-A56E-1E4AA68AC26A}" type="pres">
      <dgm:prSet presAssocID="{24B210B1-6382-4C28-B179-F81B41644634}" presName="linNode" presStyleCnt="0"/>
      <dgm:spPr/>
    </dgm:pt>
    <dgm:pt modelId="{EB169964-13DF-412A-8B7D-1798479C25C4}" type="pres">
      <dgm:prSet presAssocID="{24B210B1-6382-4C28-B179-F81B41644634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9FDE2E3C-5F53-4031-B71A-830F0D198D8E}" type="pres">
      <dgm:prSet presAssocID="{24B210B1-6382-4C28-B179-F81B41644634}" presName="descendantText" presStyleLbl="alignAccFollowNode1" presStyleIdx="5" presStyleCnt="7">
        <dgm:presLayoutVars>
          <dgm:bulletEnabled val="1"/>
        </dgm:presLayoutVars>
      </dgm:prSet>
      <dgm:spPr/>
    </dgm:pt>
    <dgm:pt modelId="{07190600-EEFE-49BF-85E8-78CD637696C7}" type="pres">
      <dgm:prSet presAssocID="{AA1FF1C4-550F-4947-9E10-DC5B03FE77B3}" presName="sp" presStyleCnt="0"/>
      <dgm:spPr/>
    </dgm:pt>
    <dgm:pt modelId="{7BA9672E-C7B0-4FFD-B22D-DB31C36B0644}" type="pres">
      <dgm:prSet presAssocID="{205F0D5D-04E0-411D-B265-DB4325935DEB}" presName="linNode" presStyleCnt="0"/>
      <dgm:spPr/>
    </dgm:pt>
    <dgm:pt modelId="{4A2E3F32-68C5-44AF-AB1A-C2196C8D3A86}" type="pres">
      <dgm:prSet presAssocID="{205F0D5D-04E0-411D-B265-DB4325935DEB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2DD7F29D-6172-4F27-8772-386C617898F1}" type="pres">
      <dgm:prSet presAssocID="{205F0D5D-04E0-411D-B265-DB4325935DEB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C3FE5C02-09FB-43DF-8C08-D21474801BA6}" type="presOf" srcId="{205F0D5D-04E0-411D-B265-DB4325935DEB}" destId="{4A2E3F32-68C5-44AF-AB1A-C2196C8D3A86}" srcOrd="0" destOrd="0" presId="urn:microsoft.com/office/officeart/2005/8/layout/vList5"/>
    <dgm:cxn modelId="{0DE7C00F-257D-4D1C-B7DF-53EFBE5958EB}" srcId="{710E6687-062D-4197-96BB-FA391691B20F}" destId="{6DDE85F2-345E-4D73-A380-38FBCFCE4C3A}" srcOrd="0" destOrd="0" parTransId="{648E1B76-B8F3-48D6-87A6-7D7E1F947D05}" sibTransId="{4EB4D246-C2D1-40F6-B093-76DAE171E3D0}"/>
    <dgm:cxn modelId="{4A660D12-C446-4250-8DFA-E2A4B3FEFA51}" srcId="{24B210B1-6382-4C28-B179-F81B41644634}" destId="{CD08D2B5-DE07-476E-AB49-519FB9E0B19A}" srcOrd="0" destOrd="0" parTransId="{9BF733BC-2260-42F3-B8F2-F3A9E43C52C9}" sibTransId="{6BF3BBAB-2FB6-4B9E-82A5-74B1277705E5}"/>
    <dgm:cxn modelId="{42545120-ED6C-4D67-B5BD-76B66F774AB9}" srcId="{53CFD6A5-2865-43EE-BAD1-5188F450D290}" destId="{24B210B1-6382-4C28-B179-F81B41644634}" srcOrd="5" destOrd="0" parTransId="{529D1EF5-C5B1-4D52-A415-8D22246CD90E}" sibTransId="{AA1FF1C4-550F-4947-9E10-DC5B03FE77B3}"/>
    <dgm:cxn modelId="{84F83A22-BD49-44AD-A259-656F541146D2}" type="presOf" srcId="{E783D1F2-AEFE-4C99-AA38-C50228B087CA}" destId="{F8556F44-CA9C-4AF2-ACE5-76D033DEA517}" srcOrd="0" destOrd="0" presId="urn:microsoft.com/office/officeart/2005/8/layout/vList5"/>
    <dgm:cxn modelId="{99A10A24-702C-4AE2-B3DF-D1C2BBAE265B}" srcId="{53CFD6A5-2865-43EE-BAD1-5188F450D290}" destId="{D03A108A-A335-403B-A391-B6DC160D79A3}" srcOrd="4" destOrd="0" parTransId="{2078D5C7-C293-4AE1-B480-6A602833E3A1}" sibTransId="{98C75F01-96A2-41A6-8E38-670B96C1FE7A}"/>
    <dgm:cxn modelId="{74C2E329-7C0A-41B0-AD64-BC1A652640A7}" type="presOf" srcId="{055CED13-DC2F-42BF-9C8C-194CC5E55749}" destId="{7665AE7C-DB22-4133-9491-81E25A4B5C6D}" srcOrd="0" destOrd="0" presId="urn:microsoft.com/office/officeart/2005/8/layout/vList5"/>
    <dgm:cxn modelId="{3C8AF730-05EC-455B-BBCE-03E796FA7E73}" srcId="{53CFD6A5-2865-43EE-BAD1-5188F450D290}" destId="{710E6687-062D-4197-96BB-FA391691B20F}" srcOrd="2" destOrd="0" parTransId="{5B859C4F-EE9E-4441-815E-3734A31C0719}" sibTransId="{8336C8D0-B59B-40C2-97C2-BF6B6CD0AB9A}"/>
    <dgm:cxn modelId="{9F822234-23DD-4E4A-B13D-9C67C9C1CB0E}" type="presOf" srcId="{6DDE85F2-345E-4D73-A380-38FBCFCE4C3A}" destId="{12A0205C-0EA5-45E6-9FA2-605DFE36D2D2}" srcOrd="0" destOrd="0" presId="urn:microsoft.com/office/officeart/2005/8/layout/vList5"/>
    <dgm:cxn modelId="{BABA4945-B76C-41CF-854D-E99B1A40FA8E}" type="presOf" srcId="{4DC2E090-3B51-42C8-BF73-36E160701A54}" destId="{2DD7F29D-6172-4F27-8772-386C617898F1}" srcOrd="0" destOrd="0" presId="urn:microsoft.com/office/officeart/2005/8/layout/vList5"/>
    <dgm:cxn modelId="{D49E4566-7604-444A-85CD-09C0BBD02021}" type="presOf" srcId="{ED1E9892-4F4B-4624-A582-BAEA2E28FF05}" destId="{64C684C4-DBA1-4268-B715-2A0C1C21D235}" srcOrd="0" destOrd="0" presId="urn:microsoft.com/office/officeart/2005/8/layout/vList5"/>
    <dgm:cxn modelId="{EA5FF847-1F2C-47C0-AA8A-7B8F6AB7BF2E}" type="presOf" srcId="{D03A108A-A335-403B-A391-B6DC160D79A3}" destId="{9B56989D-FA40-4C8D-A083-06E0E80B2DEF}" srcOrd="0" destOrd="0" presId="urn:microsoft.com/office/officeart/2005/8/layout/vList5"/>
    <dgm:cxn modelId="{E53C8D4D-43A5-4BDE-89C9-4632793E736F}" srcId="{055CED13-DC2F-42BF-9C8C-194CC5E55749}" destId="{AD63B1C5-A0E2-4EAD-8626-00BBEDFE4207}" srcOrd="0" destOrd="0" parTransId="{B46DA54E-3944-4FF7-BD3D-8D0A05C34D8F}" sibTransId="{D4490D05-7E26-4F42-925B-CA8FF97DB081}"/>
    <dgm:cxn modelId="{8DA6C772-B04F-47AD-83CF-11600EFD4121}" type="presOf" srcId="{24B210B1-6382-4C28-B179-F81B41644634}" destId="{EB169964-13DF-412A-8B7D-1798479C25C4}" srcOrd="0" destOrd="0" presId="urn:microsoft.com/office/officeart/2005/8/layout/vList5"/>
    <dgm:cxn modelId="{0A471C58-053D-4F52-84B5-F3FC7901F366}" srcId="{53CFD6A5-2865-43EE-BAD1-5188F450D290}" destId="{E83CB2FE-2128-487A-A9F6-B91E7FBC18FE}" srcOrd="3" destOrd="0" parTransId="{D0D1751D-ECF1-46CE-81A3-E17DA1883B95}" sibTransId="{03BFBC3D-5697-4CF7-9F89-1D1CDAFB148C}"/>
    <dgm:cxn modelId="{DC9B517F-A8F5-48D0-BF2F-67F870DC2375}" srcId="{53CFD6A5-2865-43EE-BAD1-5188F450D290}" destId="{055CED13-DC2F-42BF-9C8C-194CC5E55749}" srcOrd="0" destOrd="0" parTransId="{15DEC535-EC46-4DEC-996D-19015ED17BB0}" sibTransId="{99E2CEC9-39D5-4840-8F64-83354D7CE886}"/>
    <dgm:cxn modelId="{9EF5D38C-E005-43C4-80CF-4379F8BDD848}" srcId="{53CFD6A5-2865-43EE-BAD1-5188F450D290}" destId="{205F0D5D-04E0-411D-B265-DB4325935DEB}" srcOrd="6" destOrd="0" parTransId="{3A10F041-FB88-4D9E-B323-6EC0B6C922ED}" sibTransId="{C5D12520-DA18-4DA4-BF37-08CED9891E83}"/>
    <dgm:cxn modelId="{02DB588E-BADA-4771-BF6A-7EF8F6CDD162}" type="presOf" srcId="{AD63B1C5-A0E2-4EAD-8626-00BBEDFE4207}" destId="{C56363DD-D77B-46DC-B5B5-FE2718CA6E84}" srcOrd="0" destOrd="0" presId="urn:microsoft.com/office/officeart/2005/8/layout/vList5"/>
    <dgm:cxn modelId="{9EA89B99-24D3-468A-9091-14AA3BCB651B}" srcId="{D03A108A-A335-403B-A391-B6DC160D79A3}" destId="{E783D1F2-AEFE-4C99-AA38-C50228B087CA}" srcOrd="0" destOrd="0" parTransId="{D08A5668-1FEA-46AD-866A-C52582FF20BE}" sibTransId="{23D8C4F2-D95D-4876-8211-ABE7CDE31909}"/>
    <dgm:cxn modelId="{020DE8A2-0689-4A39-898D-CECF74ACE61D}" srcId="{2802EBD7-E6EB-4BDB-927A-94E01AF9007B}" destId="{ED1E9892-4F4B-4624-A582-BAEA2E28FF05}" srcOrd="0" destOrd="0" parTransId="{AB34F7DC-7455-456C-B4A8-327C6D55A65A}" sibTransId="{8292C489-695B-4276-884C-2D8650F86C07}"/>
    <dgm:cxn modelId="{1D83BAB8-7338-4D96-9118-49ED58813AF4}" type="presOf" srcId="{E83CB2FE-2128-487A-A9F6-B91E7FBC18FE}" destId="{AD707E50-BB56-4D02-B64E-53538F2C7D37}" srcOrd="0" destOrd="0" presId="urn:microsoft.com/office/officeart/2005/8/layout/vList5"/>
    <dgm:cxn modelId="{9A2652BC-DF45-4C0C-A5BC-F2AC5F0523E2}" type="presOf" srcId="{CD08D2B5-DE07-476E-AB49-519FB9E0B19A}" destId="{9FDE2E3C-5F53-4031-B71A-830F0D198D8E}" srcOrd="0" destOrd="0" presId="urn:microsoft.com/office/officeart/2005/8/layout/vList5"/>
    <dgm:cxn modelId="{A2585FC1-2502-4D46-8EDB-0543B70C3845}" type="presOf" srcId="{710E6687-062D-4197-96BB-FA391691B20F}" destId="{C94A5411-584B-4AF4-8AAF-815F4E6CE52F}" srcOrd="0" destOrd="0" presId="urn:microsoft.com/office/officeart/2005/8/layout/vList5"/>
    <dgm:cxn modelId="{974297D8-99DA-441E-8A33-6C66B6367985}" srcId="{53CFD6A5-2865-43EE-BAD1-5188F450D290}" destId="{2802EBD7-E6EB-4BDB-927A-94E01AF9007B}" srcOrd="1" destOrd="0" parTransId="{8F4D1C7E-1DFE-411B-9700-2F7A4AFDD73A}" sibTransId="{C2D8205B-876E-48FE-BF68-316AF96D6A2A}"/>
    <dgm:cxn modelId="{8329E0DE-729A-4DB6-86B4-C939DFC2FC92}" type="presOf" srcId="{53CFD6A5-2865-43EE-BAD1-5188F450D290}" destId="{25254DF0-CCE8-4E57-A5FC-62803AA03162}" srcOrd="0" destOrd="0" presId="urn:microsoft.com/office/officeart/2005/8/layout/vList5"/>
    <dgm:cxn modelId="{591EEBE2-74B4-49B3-AB33-F209D94164F7}" type="presOf" srcId="{2802EBD7-E6EB-4BDB-927A-94E01AF9007B}" destId="{99D4D47D-C743-4453-B337-21680C4D70BD}" srcOrd="0" destOrd="0" presId="urn:microsoft.com/office/officeart/2005/8/layout/vList5"/>
    <dgm:cxn modelId="{43D16FF4-675E-4679-80B4-32D4D3855EF9}" srcId="{205F0D5D-04E0-411D-B265-DB4325935DEB}" destId="{4DC2E090-3B51-42C8-BF73-36E160701A54}" srcOrd="0" destOrd="0" parTransId="{36CC2336-5ECB-4E24-88C5-B46C3568FD02}" sibTransId="{B9F531E8-7851-4F07-88B2-83D7CF49213E}"/>
    <dgm:cxn modelId="{68BFDAF7-7F71-4FCD-BADC-742CCF5D2A84}" type="presOf" srcId="{7CF451F4-6880-475B-865F-4152DA4D9537}" destId="{3FE611F7-BDA8-4DBB-8EAC-2879EAF60ED8}" srcOrd="0" destOrd="0" presId="urn:microsoft.com/office/officeart/2005/8/layout/vList5"/>
    <dgm:cxn modelId="{A1AAF1F9-4D92-4418-A184-3F118014D8DA}" srcId="{E83CB2FE-2128-487A-A9F6-B91E7FBC18FE}" destId="{7CF451F4-6880-475B-865F-4152DA4D9537}" srcOrd="0" destOrd="0" parTransId="{8C7CCFFE-8638-4148-A1DC-1B71BDC81942}" sibTransId="{C96F85BE-0041-4C4E-84D6-8B10A035C3E7}"/>
    <dgm:cxn modelId="{5F142F29-9AC2-44DB-A4A2-874E5C6DF4C9}" type="presParOf" srcId="{25254DF0-CCE8-4E57-A5FC-62803AA03162}" destId="{C2794160-0CE8-4AB9-B63E-C9C5B78F939A}" srcOrd="0" destOrd="0" presId="urn:microsoft.com/office/officeart/2005/8/layout/vList5"/>
    <dgm:cxn modelId="{A4A16949-7B19-4E14-A41E-B4B8868935E6}" type="presParOf" srcId="{C2794160-0CE8-4AB9-B63E-C9C5B78F939A}" destId="{7665AE7C-DB22-4133-9491-81E25A4B5C6D}" srcOrd="0" destOrd="0" presId="urn:microsoft.com/office/officeart/2005/8/layout/vList5"/>
    <dgm:cxn modelId="{389AA3FE-5D4F-478E-939A-4D8213E6C2C0}" type="presParOf" srcId="{C2794160-0CE8-4AB9-B63E-C9C5B78F939A}" destId="{C56363DD-D77B-46DC-B5B5-FE2718CA6E84}" srcOrd="1" destOrd="0" presId="urn:microsoft.com/office/officeart/2005/8/layout/vList5"/>
    <dgm:cxn modelId="{5DEF1F0D-FDD4-47AF-BCDE-5E43D12920F6}" type="presParOf" srcId="{25254DF0-CCE8-4E57-A5FC-62803AA03162}" destId="{94100356-C79A-4507-8821-7FE0F4B5D4D8}" srcOrd="1" destOrd="0" presId="urn:microsoft.com/office/officeart/2005/8/layout/vList5"/>
    <dgm:cxn modelId="{EB508902-FB09-419F-98B1-F9C338CFD1FF}" type="presParOf" srcId="{25254DF0-CCE8-4E57-A5FC-62803AA03162}" destId="{C1640CA1-15FC-4A51-9876-A1E19910529A}" srcOrd="2" destOrd="0" presId="urn:microsoft.com/office/officeart/2005/8/layout/vList5"/>
    <dgm:cxn modelId="{2B4554A5-A959-422A-A805-212EF6CB4BE6}" type="presParOf" srcId="{C1640CA1-15FC-4A51-9876-A1E19910529A}" destId="{99D4D47D-C743-4453-B337-21680C4D70BD}" srcOrd="0" destOrd="0" presId="urn:microsoft.com/office/officeart/2005/8/layout/vList5"/>
    <dgm:cxn modelId="{3871D559-487F-4D2F-B2A5-88FFA4F66657}" type="presParOf" srcId="{C1640CA1-15FC-4A51-9876-A1E19910529A}" destId="{64C684C4-DBA1-4268-B715-2A0C1C21D235}" srcOrd="1" destOrd="0" presId="urn:microsoft.com/office/officeart/2005/8/layout/vList5"/>
    <dgm:cxn modelId="{B564ABD1-E917-4140-905B-ED19C6A62AF7}" type="presParOf" srcId="{25254DF0-CCE8-4E57-A5FC-62803AA03162}" destId="{C14F2BCC-E3F3-4997-BDB4-05382AE886FC}" srcOrd="3" destOrd="0" presId="urn:microsoft.com/office/officeart/2005/8/layout/vList5"/>
    <dgm:cxn modelId="{ABDE5831-13E9-4F75-9615-F82DB7FA88DF}" type="presParOf" srcId="{25254DF0-CCE8-4E57-A5FC-62803AA03162}" destId="{57DB47DF-374D-432D-8CEE-BB0964FCBFDF}" srcOrd="4" destOrd="0" presId="urn:microsoft.com/office/officeart/2005/8/layout/vList5"/>
    <dgm:cxn modelId="{B77B321C-255C-4166-9220-F3AE12F3B4C0}" type="presParOf" srcId="{57DB47DF-374D-432D-8CEE-BB0964FCBFDF}" destId="{C94A5411-584B-4AF4-8AAF-815F4E6CE52F}" srcOrd="0" destOrd="0" presId="urn:microsoft.com/office/officeart/2005/8/layout/vList5"/>
    <dgm:cxn modelId="{73F4B4D7-4DF9-453E-ABD2-53015B2CD88C}" type="presParOf" srcId="{57DB47DF-374D-432D-8CEE-BB0964FCBFDF}" destId="{12A0205C-0EA5-45E6-9FA2-605DFE36D2D2}" srcOrd="1" destOrd="0" presId="urn:microsoft.com/office/officeart/2005/8/layout/vList5"/>
    <dgm:cxn modelId="{AEB811A7-B49A-42D0-B37A-B79E9C91E72D}" type="presParOf" srcId="{25254DF0-CCE8-4E57-A5FC-62803AA03162}" destId="{03796358-A01B-4767-933E-4C66DF48F9A3}" srcOrd="5" destOrd="0" presId="urn:microsoft.com/office/officeart/2005/8/layout/vList5"/>
    <dgm:cxn modelId="{DB1D2B23-F7F2-476B-986B-6F98AEFD61A9}" type="presParOf" srcId="{25254DF0-CCE8-4E57-A5FC-62803AA03162}" destId="{2177C4A9-84C9-4CE9-AEC3-474490973F94}" srcOrd="6" destOrd="0" presId="urn:microsoft.com/office/officeart/2005/8/layout/vList5"/>
    <dgm:cxn modelId="{D29A6586-2157-46E0-B174-F2E351FD1F50}" type="presParOf" srcId="{2177C4A9-84C9-4CE9-AEC3-474490973F94}" destId="{AD707E50-BB56-4D02-B64E-53538F2C7D37}" srcOrd="0" destOrd="0" presId="urn:microsoft.com/office/officeart/2005/8/layout/vList5"/>
    <dgm:cxn modelId="{961B7545-DB35-41DE-9E28-5FABE2572024}" type="presParOf" srcId="{2177C4A9-84C9-4CE9-AEC3-474490973F94}" destId="{3FE611F7-BDA8-4DBB-8EAC-2879EAF60ED8}" srcOrd="1" destOrd="0" presId="urn:microsoft.com/office/officeart/2005/8/layout/vList5"/>
    <dgm:cxn modelId="{1FE10FDD-BD78-425A-AF62-39C0952D2733}" type="presParOf" srcId="{25254DF0-CCE8-4E57-A5FC-62803AA03162}" destId="{A7A94F61-F87D-44DF-97B6-3EED2F161FAF}" srcOrd="7" destOrd="0" presId="urn:microsoft.com/office/officeart/2005/8/layout/vList5"/>
    <dgm:cxn modelId="{B1A4444A-18A1-4327-8988-7644DE7831A6}" type="presParOf" srcId="{25254DF0-CCE8-4E57-A5FC-62803AA03162}" destId="{9C943F39-D02F-4718-A5BE-DDC8F0710C90}" srcOrd="8" destOrd="0" presId="urn:microsoft.com/office/officeart/2005/8/layout/vList5"/>
    <dgm:cxn modelId="{C19DC71A-E147-4FBE-99C9-70E3BA40CD3D}" type="presParOf" srcId="{9C943F39-D02F-4718-A5BE-DDC8F0710C90}" destId="{9B56989D-FA40-4C8D-A083-06E0E80B2DEF}" srcOrd="0" destOrd="0" presId="urn:microsoft.com/office/officeart/2005/8/layout/vList5"/>
    <dgm:cxn modelId="{6477FA88-3F7D-479E-B494-0BD031F67CCD}" type="presParOf" srcId="{9C943F39-D02F-4718-A5BE-DDC8F0710C90}" destId="{F8556F44-CA9C-4AF2-ACE5-76D033DEA517}" srcOrd="1" destOrd="0" presId="urn:microsoft.com/office/officeart/2005/8/layout/vList5"/>
    <dgm:cxn modelId="{74A003D4-C022-41D2-A904-7A871131DA27}" type="presParOf" srcId="{25254DF0-CCE8-4E57-A5FC-62803AA03162}" destId="{E1EBFFD3-6829-4AF7-936E-C9B790B5BFC2}" srcOrd="9" destOrd="0" presId="urn:microsoft.com/office/officeart/2005/8/layout/vList5"/>
    <dgm:cxn modelId="{B01FC8AD-1976-486B-B28D-D1A5DA12CFB5}" type="presParOf" srcId="{25254DF0-CCE8-4E57-A5FC-62803AA03162}" destId="{008D3072-B31F-4AB2-A56E-1E4AA68AC26A}" srcOrd="10" destOrd="0" presId="urn:microsoft.com/office/officeart/2005/8/layout/vList5"/>
    <dgm:cxn modelId="{16649FA8-6C9F-423C-B91C-2CF94D69A990}" type="presParOf" srcId="{008D3072-B31F-4AB2-A56E-1E4AA68AC26A}" destId="{EB169964-13DF-412A-8B7D-1798479C25C4}" srcOrd="0" destOrd="0" presId="urn:microsoft.com/office/officeart/2005/8/layout/vList5"/>
    <dgm:cxn modelId="{5E595FFF-3C4C-4EBE-AA86-73D23EC23F07}" type="presParOf" srcId="{008D3072-B31F-4AB2-A56E-1E4AA68AC26A}" destId="{9FDE2E3C-5F53-4031-B71A-830F0D198D8E}" srcOrd="1" destOrd="0" presId="urn:microsoft.com/office/officeart/2005/8/layout/vList5"/>
    <dgm:cxn modelId="{676C7FB5-1038-49E2-8D06-E7830EF0DEC6}" type="presParOf" srcId="{25254DF0-CCE8-4E57-A5FC-62803AA03162}" destId="{07190600-EEFE-49BF-85E8-78CD637696C7}" srcOrd="11" destOrd="0" presId="urn:microsoft.com/office/officeart/2005/8/layout/vList5"/>
    <dgm:cxn modelId="{55931D47-C18E-41B2-A6CC-94A013049249}" type="presParOf" srcId="{25254DF0-CCE8-4E57-A5FC-62803AA03162}" destId="{7BA9672E-C7B0-4FFD-B22D-DB31C36B0644}" srcOrd="12" destOrd="0" presId="urn:microsoft.com/office/officeart/2005/8/layout/vList5"/>
    <dgm:cxn modelId="{2694BE97-9D3B-4A49-8BC2-68E27C3E5D9A}" type="presParOf" srcId="{7BA9672E-C7B0-4FFD-B22D-DB31C36B0644}" destId="{4A2E3F32-68C5-44AF-AB1A-C2196C8D3A86}" srcOrd="0" destOrd="0" presId="urn:microsoft.com/office/officeart/2005/8/layout/vList5"/>
    <dgm:cxn modelId="{9D8F3312-2C3B-4D49-A9DE-FB77B656DFCA}" type="presParOf" srcId="{7BA9672E-C7B0-4FFD-B22D-DB31C36B0644}" destId="{2DD7F29D-6172-4F27-8772-386C617898F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601CC3-00E7-47DC-AD6F-8BC8B795F0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BE9792-FEFE-412F-A0EB-083C1A972421}">
      <dgm:prSet/>
      <dgm:spPr/>
      <dgm:t>
        <a:bodyPr/>
        <a:lstStyle/>
        <a:p>
          <a:r>
            <a:rPr lang="es-ES" b="1" dirty="0" err="1"/>
            <a:t>Baud</a:t>
          </a:r>
          <a:r>
            <a:rPr lang="es-ES" b="1" dirty="0"/>
            <a:t> </a:t>
          </a:r>
          <a:r>
            <a:rPr lang="es-ES" b="1" dirty="0" err="1"/>
            <a:t>Rate</a:t>
          </a:r>
          <a:r>
            <a:rPr lang="es-ES" b="1" dirty="0"/>
            <a:t> </a:t>
          </a:r>
          <a:r>
            <a:rPr lang="es-ES" b="1" dirty="0" err="1"/>
            <a:t>Generator</a:t>
          </a:r>
          <a:endParaRPr lang="en-US" dirty="0"/>
        </a:p>
      </dgm:t>
    </dgm:pt>
    <dgm:pt modelId="{4000E18F-526D-41C3-9428-14C4A861BC19}" type="parTrans" cxnId="{4B6C83F1-81DA-4D68-9A94-9E5D128842BF}">
      <dgm:prSet/>
      <dgm:spPr/>
      <dgm:t>
        <a:bodyPr/>
        <a:lstStyle/>
        <a:p>
          <a:endParaRPr lang="en-US"/>
        </a:p>
      </dgm:t>
    </dgm:pt>
    <dgm:pt modelId="{7399A133-1097-4E50-8C39-36C1ADEA3DBD}" type="sibTrans" cxnId="{4B6C83F1-81DA-4D68-9A94-9E5D128842BF}">
      <dgm:prSet/>
      <dgm:spPr/>
      <dgm:t>
        <a:bodyPr/>
        <a:lstStyle/>
        <a:p>
          <a:endParaRPr lang="en-US"/>
        </a:p>
      </dgm:t>
    </dgm:pt>
    <dgm:pt modelId="{D8617684-D757-4F76-8B6E-A83DA69507AA}">
      <dgm:prSet/>
      <dgm:spPr/>
      <dgm:t>
        <a:bodyPr/>
        <a:lstStyle/>
        <a:p>
          <a:r>
            <a:rPr lang="es-ES"/>
            <a:t>Genera la señal de reloj ajustada para la transmisión y recepción de datos.</a:t>
          </a:r>
          <a:endParaRPr lang="en-US"/>
        </a:p>
      </dgm:t>
    </dgm:pt>
    <dgm:pt modelId="{994DA0B3-3AC3-4D1F-9C5D-9EAFD86FC8F7}" type="parTrans" cxnId="{00E39A41-60B2-4AE6-B0D6-92A8C694273E}">
      <dgm:prSet/>
      <dgm:spPr/>
      <dgm:t>
        <a:bodyPr/>
        <a:lstStyle/>
        <a:p>
          <a:endParaRPr lang="en-US"/>
        </a:p>
      </dgm:t>
    </dgm:pt>
    <dgm:pt modelId="{FF72D868-2D6F-4143-B19A-E0C42FB54F1D}" type="sibTrans" cxnId="{00E39A41-60B2-4AE6-B0D6-92A8C694273E}">
      <dgm:prSet/>
      <dgm:spPr/>
      <dgm:t>
        <a:bodyPr/>
        <a:lstStyle/>
        <a:p>
          <a:endParaRPr lang="en-US"/>
        </a:p>
      </dgm:t>
    </dgm:pt>
    <dgm:pt modelId="{2664BFBC-BC19-4E17-8222-242E031E6AFA}">
      <dgm:prSet/>
      <dgm:spPr/>
      <dgm:t>
        <a:bodyPr/>
        <a:lstStyle/>
        <a:p>
          <a:r>
            <a:rPr lang="es-ES"/>
            <a:t>Se implementa mediante un divisor de frecuencia.</a:t>
          </a:r>
          <a:endParaRPr lang="en-US"/>
        </a:p>
      </dgm:t>
    </dgm:pt>
    <dgm:pt modelId="{D2D0AF42-BACC-4AE3-BD3D-9FE221AFD28C}" type="parTrans" cxnId="{33D78149-E9DA-4BAF-B2E6-B254458AD757}">
      <dgm:prSet/>
      <dgm:spPr/>
      <dgm:t>
        <a:bodyPr/>
        <a:lstStyle/>
        <a:p>
          <a:endParaRPr lang="en-US"/>
        </a:p>
      </dgm:t>
    </dgm:pt>
    <dgm:pt modelId="{2EFFCAD5-AEB9-44A0-B895-E9B15A3BA483}" type="sibTrans" cxnId="{33D78149-E9DA-4BAF-B2E6-B254458AD757}">
      <dgm:prSet/>
      <dgm:spPr/>
      <dgm:t>
        <a:bodyPr/>
        <a:lstStyle/>
        <a:p>
          <a:endParaRPr lang="en-US"/>
        </a:p>
      </dgm:t>
    </dgm:pt>
    <dgm:pt modelId="{EF805C9C-D3F1-402A-9CD8-3A1BABCB9C2E}">
      <dgm:prSet/>
      <dgm:spPr/>
      <dgm:t>
        <a:bodyPr/>
        <a:lstStyle/>
        <a:p>
          <a:r>
            <a:rPr lang="es-ES" b="1"/>
            <a:t>Transmisor (TX Module)</a:t>
          </a:r>
          <a:endParaRPr lang="en-US"/>
        </a:p>
      </dgm:t>
    </dgm:pt>
    <dgm:pt modelId="{01DD6D1A-2DF7-4986-961C-DAC2810BCF91}" type="parTrans" cxnId="{5C864A61-102E-4BCD-99E1-8AB0D369B5EB}">
      <dgm:prSet/>
      <dgm:spPr/>
      <dgm:t>
        <a:bodyPr/>
        <a:lstStyle/>
        <a:p>
          <a:endParaRPr lang="en-US"/>
        </a:p>
      </dgm:t>
    </dgm:pt>
    <dgm:pt modelId="{BB11CE8C-6B0A-4570-9E60-FB9C056C0241}" type="sibTrans" cxnId="{5C864A61-102E-4BCD-99E1-8AB0D369B5EB}">
      <dgm:prSet/>
      <dgm:spPr/>
      <dgm:t>
        <a:bodyPr/>
        <a:lstStyle/>
        <a:p>
          <a:endParaRPr lang="en-US"/>
        </a:p>
      </dgm:t>
    </dgm:pt>
    <dgm:pt modelId="{3AAD2C4F-ECCB-44B9-849D-85BC007F47B1}">
      <dgm:prSet/>
      <dgm:spPr/>
      <dgm:t>
        <a:bodyPr/>
        <a:lstStyle/>
        <a:p>
          <a:r>
            <a:rPr lang="es-ES"/>
            <a:t>Recibe datos en paralelo y los convierte en serie.</a:t>
          </a:r>
          <a:endParaRPr lang="en-US"/>
        </a:p>
      </dgm:t>
    </dgm:pt>
    <dgm:pt modelId="{E73FC112-9BC1-4DD5-BF2B-D1391337360D}" type="parTrans" cxnId="{653A5B1A-3004-4D17-A67D-633B9B322DCB}">
      <dgm:prSet/>
      <dgm:spPr/>
      <dgm:t>
        <a:bodyPr/>
        <a:lstStyle/>
        <a:p>
          <a:endParaRPr lang="en-US"/>
        </a:p>
      </dgm:t>
    </dgm:pt>
    <dgm:pt modelId="{6803383E-C8D6-40C1-BF94-160E7FFAB9E9}" type="sibTrans" cxnId="{653A5B1A-3004-4D17-A67D-633B9B322DCB}">
      <dgm:prSet/>
      <dgm:spPr/>
      <dgm:t>
        <a:bodyPr/>
        <a:lstStyle/>
        <a:p>
          <a:endParaRPr lang="en-US"/>
        </a:p>
      </dgm:t>
    </dgm:pt>
    <dgm:pt modelId="{5166DFC2-E941-42E9-9DDE-83B6119B234B}">
      <dgm:prSet/>
      <dgm:spPr/>
      <dgm:t>
        <a:bodyPr/>
        <a:lstStyle/>
        <a:p>
          <a:r>
            <a:rPr lang="es-ES"/>
            <a:t>Controla la temporización de bits y genera la trama UART.</a:t>
          </a:r>
          <a:endParaRPr lang="en-US"/>
        </a:p>
      </dgm:t>
    </dgm:pt>
    <dgm:pt modelId="{3DE5BF87-9918-43CB-931C-D851197DE038}" type="parTrans" cxnId="{3AF7E661-5C07-4BD4-B20E-D6C2A28D6655}">
      <dgm:prSet/>
      <dgm:spPr/>
      <dgm:t>
        <a:bodyPr/>
        <a:lstStyle/>
        <a:p>
          <a:endParaRPr lang="en-US"/>
        </a:p>
      </dgm:t>
    </dgm:pt>
    <dgm:pt modelId="{EF99326A-BCB0-436B-939B-AFABC69E02E4}" type="sibTrans" cxnId="{3AF7E661-5C07-4BD4-B20E-D6C2A28D6655}">
      <dgm:prSet/>
      <dgm:spPr/>
      <dgm:t>
        <a:bodyPr/>
        <a:lstStyle/>
        <a:p>
          <a:endParaRPr lang="en-US"/>
        </a:p>
      </dgm:t>
    </dgm:pt>
    <dgm:pt modelId="{7992BD03-BFDE-499A-B02D-AC18A7549B16}">
      <dgm:prSet/>
      <dgm:spPr/>
      <dgm:t>
        <a:bodyPr/>
        <a:lstStyle/>
        <a:p>
          <a:r>
            <a:rPr lang="es-ES"/>
            <a:t>Implementado con un registro de desplazamiento y lógica de control.</a:t>
          </a:r>
          <a:endParaRPr lang="en-US"/>
        </a:p>
      </dgm:t>
    </dgm:pt>
    <dgm:pt modelId="{256E099A-574A-4D68-B5EA-6855C7DC509A}" type="parTrans" cxnId="{E00DCF84-8586-4569-AC2B-C27AC13FF300}">
      <dgm:prSet/>
      <dgm:spPr/>
      <dgm:t>
        <a:bodyPr/>
        <a:lstStyle/>
        <a:p>
          <a:endParaRPr lang="en-US"/>
        </a:p>
      </dgm:t>
    </dgm:pt>
    <dgm:pt modelId="{89F7881E-534F-4C64-BFDD-5E8DA2C1F82D}" type="sibTrans" cxnId="{E00DCF84-8586-4569-AC2B-C27AC13FF300}">
      <dgm:prSet/>
      <dgm:spPr/>
      <dgm:t>
        <a:bodyPr/>
        <a:lstStyle/>
        <a:p>
          <a:endParaRPr lang="en-US"/>
        </a:p>
      </dgm:t>
    </dgm:pt>
    <dgm:pt modelId="{E7B3385D-569B-46DA-B59A-FEDF29135A0E}">
      <dgm:prSet/>
      <dgm:spPr/>
      <dgm:t>
        <a:bodyPr/>
        <a:lstStyle/>
        <a:p>
          <a:r>
            <a:rPr lang="es-ES" b="1"/>
            <a:t>Receptor (RX Module)</a:t>
          </a:r>
          <a:endParaRPr lang="en-US"/>
        </a:p>
      </dgm:t>
    </dgm:pt>
    <dgm:pt modelId="{CAEB9845-687B-46A2-A04D-9C326171EAF6}" type="parTrans" cxnId="{58BF6769-E5CD-409E-88CD-D6B83B9DB5A6}">
      <dgm:prSet/>
      <dgm:spPr/>
      <dgm:t>
        <a:bodyPr/>
        <a:lstStyle/>
        <a:p>
          <a:endParaRPr lang="en-US"/>
        </a:p>
      </dgm:t>
    </dgm:pt>
    <dgm:pt modelId="{8AFF3CED-A043-48A5-9C80-3953E65C134E}" type="sibTrans" cxnId="{58BF6769-E5CD-409E-88CD-D6B83B9DB5A6}">
      <dgm:prSet/>
      <dgm:spPr/>
      <dgm:t>
        <a:bodyPr/>
        <a:lstStyle/>
        <a:p>
          <a:endParaRPr lang="en-US"/>
        </a:p>
      </dgm:t>
    </dgm:pt>
    <dgm:pt modelId="{AB6916A1-1FD0-4D67-8E1E-C8802BB4A10D}">
      <dgm:prSet/>
      <dgm:spPr/>
      <dgm:t>
        <a:bodyPr/>
        <a:lstStyle/>
        <a:p>
          <a:r>
            <a:rPr lang="es-ES"/>
            <a:t>Captura los bits seriales y los convierte en paralelo.</a:t>
          </a:r>
          <a:endParaRPr lang="en-US"/>
        </a:p>
      </dgm:t>
    </dgm:pt>
    <dgm:pt modelId="{88E55567-AADC-497C-9471-6093527BB7FB}" type="parTrans" cxnId="{1E22A467-3C5D-42F2-A6E3-70362F5E03B3}">
      <dgm:prSet/>
      <dgm:spPr/>
      <dgm:t>
        <a:bodyPr/>
        <a:lstStyle/>
        <a:p>
          <a:endParaRPr lang="en-US"/>
        </a:p>
      </dgm:t>
    </dgm:pt>
    <dgm:pt modelId="{EC96B855-BF5F-45CD-92AB-18A657B98DB1}" type="sibTrans" cxnId="{1E22A467-3C5D-42F2-A6E3-70362F5E03B3}">
      <dgm:prSet/>
      <dgm:spPr/>
      <dgm:t>
        <a:bodyPr/>
        <a:lstStyle/>
        <a:p>
          <a:endParaRPr lang="en-US"/>
        </a:p>
      </dgm:t>
    </dgm:pt>
    <dgm:pt modelId="{8E32AC94-09E0-427F-A7A8-83B9EF6EC5E3}">
      <dgm:prSet/>
      <dgm:spPr/>
      <dgm:t>
        <a:bodyPr/>
        <a:lstStyle/>
        <a:p>
          <a:r>
            <a:rPr lang="es-ES"/>
            <a:t>Detecta el bit de inicio y sincroniza la recepción con el baud rate.</a:t>
          </a:r>
          <a:endParaRPr lang="en-US"/>
        </a:p>
      </dgm:t>
    </dgm:pt>
    <dgm:pt modelId="{5D0FF1D5-3B97-4051-A2E1-3405B7F3EBD1}" type="parTrans" cxnId="{4D4E672D-3ABF-43A5-B9E5-92A0DE7160C6}">
      <dgm:prSet/>
      <dgm:spPr/>
      <dgm:t>
        <a:bodyPr/>
        <a:lstStyle/>
        <a:p>
          <a:endParaRPr lang="en-US"/>
        </a:p>
      </dgm:t>
    </dgm:pt>
    <dgm:pt modelId="{70302EA0-CDBA-415A-8684-C2C7C9F87911}" type="sibTrans" cxnId="{4D4E672D-3ABF-43A5-B9E5-92A0DE7160C6}">
      <dgm:prSet/>
      <dgm:spPr/>
      <dgm:t>
        <a:bodyPr/>
        <a:lstStyle/>
        <a:p>
          <a:endParaRPr lang="en-US"/>
        </a:p>
      </dgm:t>
    </dgm:pt>
    <dgm:pt modelId="{3F12C17B-529D-4FC1-BEA1-E43B6B71FA3F}">
      <dgm:prSet/>
      <dgm:spPr/>
      <dgm:t>
        <a:bodyPr/>
        <a:lstStyle/>
        <a:p>
          <a:r>
            <a:rPr lang="es-ES"/>
            <a:t>Verifica la paridad y extrae los datos.</a:t>
          </a:r>
          <a:endParaRPr lang="en-US"/>
        </a:p>
      </dgm:t>
    </dgm:pt>
    <dgm:pt modelId="{23D8C9AD-E9F7-44B8-8652-03D995C2E0CA}" type="parTrans" cxnId="{04D2E2D2-B472-4529-A655-EBF32473FF5C}">
      <dgm:prSet/>
      <dgm:spPr/>
      <dgm:t>
        <a:bodyPr/>
        <a:lstStyle/>
        <a:p>
          <a:endParaRPr lang="en-US"/>
        </a:p>
      </dgm:t>
    </dgm:pt>
    <dgm:pt modelId="{95686B83-9000-4D84-9DE4-1A8735F9ECDA}" type="sibTrans" cxnId="{04D2E2D2-B472-4529-A655-EBF32473FF5C}">
      <dgm:prSet/>
      <dgm:spPr/>
      <dgm:t>
        <a:bodyPr/>
        <a:lstStyle/>
        <a:p>
          <a:endParaRPr lang="en-US"/>
        </a:p>
      </dgm:t>
    </dgm:pt>
    <dgm:pt modelId="{624B0BAD-05DA-43A7-9E6F-ED82D8E09F86}">
      <dgm:prSet/>
      <dgm:spPr/>
      <dgm:t>
        <a:bodyPr/>
        <a:lstStyle/>
        <a:p>
          <a:r>
            <a:rPr lang="es-ES" b="1"/>
            <a:t>FIFO Buffer</a:t>
          </a:r>
          <a:endParaRPr lang="en-US"/>
        </a:p>
      </dgm:t>
    </dgm:pt>
    <dgm:pt modelId="{8CC5E47C-0F40-453C-B582-230FE1A23529}" type="parTrans" cxnId="{0935583B-6156-4539-8EB6-1D8172ED7840}">
      <dgm:prSet/>
      <dgm:spPr/>
      <dgm:t>
        <a:bodyPr/>
        <a:lstStyle/>
        <a:p>
          <a:endParaRPr lang="en-US"/>
        </a:p>
      </dgm:t>
    </dgm:pt>
    <dgm:pt modelId="{255203F3-7818-467B-80BC-6687D8F8B1B6}" type="sibTrans" cxnId="{0935583B-6156-4539-8EB6-1D8172ED7840}">
      <dgm:prSet/>
      <dgm:spPr/>
      <dgm:t>
        <a:bodyPr/>
        <a:lstStyle/>
        <a:p>
          <a:endParaRPr lang="en-US"/>
        </a:p>
      </dgm:t>
    </dgm:pt>
    <dgm:pt modelId="{0A86E003-684B-452A-B3E3-C4B78BDE2D0F}">
      <dgm:prSet/>
      <dgm:spPr/>
      <dgm:t>
        <a:bodyPr/>
        <a:lstStyle/>
        <a:p>
          <a:r>
            <a:rPr lang="es-ES"/>
            <a:t>Almacena temporalmente los datos transmitidos y recibidos.</a:t>
          </a:r>
          <a:endParaRPr lang="en-US"/>
        </a:p>
      </dgm:t>
    </dgm:pt>
    <dgm:pt modelId="{2CF15916-6C67-4151-B596-08E155B0D9CF}" type="parTrans" cxnId="{F60F23BA-4C61-417E-91B8-F3FACEC67F3B}">
      <dgm:prSet/>
      <dgm:spPr/>
      <dgm:t>
        <a:bodyPr/>
        <a:lstStyle/>
        <a:p>
          <a:endParaRPr lang="en-US"/>
        </a:p>
      </dgm:t>
    </dgm:pt>
    <dgm:pt modelId="{F9D303BA-5A6D-49F3-9251-A82EA95C7B4D}" type="sibTrans" cxnId="{F60F23BA-4C61-417E-91B8-F3FACEC67F3B}">
      <dgm:prSet/>
      <dgm:spPr/>
      <dgm:t>
        <a:bodyPr/>
        <a:lstStyle/>
        <a:p>
          <a:endParaRPr lang="en-US"/>
        </a:p>
      </dgm:t>
    </dgm:pt>
    <dgm:pt modelId="{8608E2D7-1DEE-4C66-9479-1F2D1D830F1C}">
      <dgm:prSet/>
      <dgm:spPr/>
      <dgm:t>
        <a:bodyPr/>
        <a:lstStyle/>
        <a:p>
          <a:r>
            <a:rPr lang="es-ES"/>
            <a:t>Implementado con registros de desplazamiento o memoria RAM en FPGA.</a:t>
          </a:r>
          <a:endParaRPr lang="en-US"/>
        </a:p>
      </dgm:t>
    </dgm:pt>
    <dgm:pt modelId="{E340E8D2-406C-4F18-AD53-88AFAA9782BA}" type="parTrans" cxnId="{75BCD049-0434-4ECA-8676-7A46D9DA87C6}">
      <dgm:prSet/>
      <dgm:spPr/>
      <dgm:t>
        <a:bodyPr/>
        <a:lstStyle/>
        <a:p>
          <a:endParaRPr lang="en-US"/>
        </a:p>
      </dgm:t>
    </dgm:pt>
    <dgm:pt modelId="{38C1C2DF-4D6E-4C91-A9B9-10FABB5B290D}" type="sibTrans" cxnId="{75BCD049-0434-4ECA-8676-7A46D9DA87C6}">
      <dgm:prSet/>
      <dgm:spPr/>
      <dgm:t>
        <a:bodyPr/>
        <a:lstStyle/>
        <a:p>
          <a:endParaRPr lang="en-US"/>
        </a:p>
      </dgm:t>
    </dgm:pt>
    <dgm:pt modelId="{679EEE80-CF08-4FC1-BE23-05B28F72285B}">
      <dgm:prSet/>
      <dgm:spPr/>
      <dgm:t>
        <a:bodyPr/>
        <a:lstStyle/>
        <a:p>
          <a:r>
            <a:rPr lang="es-ES" b="1"/>
            <a:t>Unidad de Control (FSM - Finite State Machine)</a:t>
          </a:r>
          <a:endParaRPr lang="en-US"/>
        </a:p>
      </dgm:t>
    </dgm:pt>
    <dgm:pt modelId="{3E08737B-484E-4D2C-9863-5A79574A3DAF}" type="parTrans" cxnId="{AA58F9E4-A0AF-400A-90E3-2118CCA36291}">
      <dgm:prSet/>
      <dgm:spPr/>
      <dgm:t>
        <a:bodyPr/>
        <a:lstStyle/>
        <a:p>
          <a:endParaRPr lang="en-US"/>
        </a:p>
      </dgm:t>
    </dgm:pt>
    <dgm:pt modelId="{AD445A14-8209-490A-B706-FEFCA7F0AF9E}" type="sibTrans" cxnId="{AA58F9E4-A0AF-400A-90E3-2118CCA36291}">
      <dgm:prSet/>
      <dgm:spPr/>
      <dgm:t>
        <a:bodyPr/>
        <a:lstStyle/>
        <a:p>
          <a:endParaRPr lang="en-US"/>
        </a:p>
      </dgm:t>
    </dgm:pt>
    <dgm:pt modelId="{F65AB5BE-472A-44A7-B76A-3350BDC8B889}">
      <dgm:prSet/>
      <dgm:spPr/>
      <dgm:t>
        <a:bodyPr/>
        <a:lstStyle/>
        <a:p>
          <a:r>
            <a:rPr lang="es-ES"/>
            <a:t>Coordina la transmisión y recepción.</a:t>
          </a:r>
          <a:endParaRPr lang="en-US"/>
        </a:p>
      </dgm:t>
    </dgm:pt>
    <dgm:pt modelId="{43FC069D-7363-4AA1-8A6A-35FAEE8E07D5}" type="parTrans" cxnId="{A428B629-F67D-4083-9563-F0D100098167}">
      <dgm:prSet/>
      <dgm:spPr/>
      <dgm:t>
        <a:bodyPr/>
        <a:lstStyle/>
        <a:p>
          <a:endParaRPr lang="en-US"/>
        </a:p>
      </dgm:t>
    </dgm:pt>
    <dgm:pt modelId="{5B304D3A-CA76-4B79-8E14-AF40C16F1111}" type="sibTrans" cxnId="{A428B629-F67D-4083-9563-F0D100098167}">
      <dgm:prSet/>
      <dgm:spPr/>
      <dgm:t>
        <a:bodyPr/>
        <a:lstStyle/>
        <a:p>
          <a:endParaRPr lang="en-US"/>
        </a:p>
      </dgm:t>
    </dgm:pt>
    <dgm:pt modelId="{D63E13AD-DDA8-452D-A120-705461ED2DF0}">
      <dgm:prSet/>
      <dgm:spPr/>
      <dgm:t>
        <a:bodyPr/>
        <a:lstStyle/>
        <a:p>
          <a:r>
            <a:rPr lang="es-ES"/>
            <a:t>Gestiona interrupciones y señales de control.</a:t>
          </a:r>
          <a:endParaRPr lang="en-US"/>
        </a:p>
      </dgm:t>
    </dgm:pt>
    <dgm:pt modelId="{CE0AECDD-7D5D-44C0-A1B7-4D2E24A2AE82}" type="parTrans" cxnId="{4E0D8745-9A02-4EB3-867F-1E6D2C638F63}">
      <dgm:prSet/>
      <dgm:spPr/>
      <dgm:t>
        <a:bodyPr/>
        <a:lstStyle/>
        <a:p>
          <a:endParaRPr lang="en-US"/>
        </a:p>
      </dgm:t>
    </dgm:pt>
    <dgm:pt modelId="{D422E354-AAD2-4ED3-885A-B1F6AC6E3691}" type="sibTrans" cxnId="{4E0D8745-9A02-4EB3-867F-1E6D2C638F63}">
      <dgm:prSet/>
      <dgm:spPr/>
      <dgm:t>
        <a:bodyPr/>
        <a:lstStyle/>
        <a:p>
          <a:endParaRPr lang="en-US"/>
        </a:p>
      </dgm:t>
    </dgm:pt>
    <dgm:pt modelId="{CCB88B8B-A183-4284-9984-671B835EEF6F}" type="pres">
      <dgm:prSet presAssocID="{E3601CC3-00E7-47DC-AD6F-8BC8B795F0EA}" presName="Name0" presStyleCnt="0">
        <dgm:presLayoutVars>
          <dgm:dir/>
          <dgm:animLvl val="lvl"/>
          <dgm:resizeHandles val="exact"/>
        </dgm:presLayoutVars>
      </dgm:prSet>
      <dgm:spPr/>
    </dgm:pt>
    <dgm:pt modelId="{564A4BE4-A7D9-4FD2-87E2-C59398175B9A}" type="pres">
      <dgm:prSet presAssocID="{A9BE9792-FEFE-412F-A0EB-083C1A972421}" presName="linNode" presStyleCnt="0"/>
      <dgm:spPr/>
    </dgm:pt>
    <dgm:pt modelId="{6F600FE6-42EC-423A-B4F1-85221283FDC8}" type="pres">
      <dgm:prSet presAssocID="{A9BE9792-FEFE-412F-A0EB-083C1A97242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BDE8AC0-AE9C-45CC-BE33-1A8AB5AE7703}" type="pres">
      <dgm:prSet presAssocID="{A9BE9792-FEFE-412F-A0EB-083C1A972421}" presName="descendantText" presStyleLbl="alignAccFollowNode1" presStyleIdx="0" presStyleCnt="5">
        <dgm:presLayoutVars>
          <dgm:bulletEnabled val="1"/>
        </dgm:presLayoutVars>
      </dgm:prSet>
      <dgm:spPr/>
    </dgm:pt>
    <dgm:pt modelId="{0B072D3D-0BC1-4E99-A340-3C96E0748051}" type="pres">
      <dgm:prSet presAssocID="{7399A133-1097-4E50-8C39-36C1ADEA3DBD}" presName="sp" presStyleCnt="0"/>
      <dgm:spPr/>
    </dgm:pt>
    <dgm:pt modelId="{8F1CA915-5553-4211-94CC-A593DDD88F6E}" type="pres">
      <dgm:prSet presAssocID="{EF805C9C-D3F1-402A-9CD8-3A1BABCB9C2E}" presName="linNode" presStyleCnt="0"/>
      <dgm:spPr/>
    </dgm:pt>
    <dgm:pt modelId="{8E9BB3E7-A027-48F4-A166-DAFBCFAB2C31}" type="pres">
      <dgm:prSet presAssocID="{EF805C9C-D3F1-402A-9CD8-3A1BABCB9C2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2773C06-AC24-4A1E-ADA1-331EEAC4721C}" type="pres">
      <dgm:prSet presAssocID="{EF805C9C-D3F1-402A-9CD8-3A1BABCB9C2E}" presName="descendantText" presStyleLbl="alignAccFollowNode1" presStyleIdx="1" presStyleCnt="5">
        <dgm:presLayoutVars>
          <dgm:bulletEnabled val="1"/>
        </dgm:presLayoutVars>
      </dgm:prSet>
      <dgm:spPr/>
    </dgm:pt>
    <dgm:pt modelId="{2A543E28-6614-47C6-9EFE-124C813D739B}" type="pres">
      <dgm:prSet presAssocID="{BB11CE8C-6B0A-4570-9E60-FB9C056C0241}" presName="sp" presStyleCnt="0"/>
      <dgm:spPr/>
    </dgm:pt>
    <dgm:pt modelId="{3F8506B7-DD3A-404C-8024-93F8A4A5753A}" type="pres">
      <dgm:prSet presAssocID="{E7B3385D-569B-46DA-B59A-FEDF29135A0E}" presName="linNode" presStyleCnt="0"/>
      <dgm:spPr/>
    </dgm:pt>
    <dgm:pt modelId="{1CB2EA72-A3F4-4AD4-9110-45D11FBB7A10}" type="pres">
      <dgm:prSet presAssocID="{E7B3385D-569B-46DA-B59A-FEDF29135A0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A745ADA-1F6D-4EE7-815B-D466198B87B6}" type="pres">
      <dgm:prSet presAssocID="{E7B3385D-569B-46DA-B59A-FEDF29135A0E}" presName="descendantText" presStyleLbl="alignAccFollowNode1" presStyleIdx="2" presStyleCnt="5">
        <dgm:presLayoutVars>
          <dgm:bulletEnabled val="1"/>
        </dgm:presLayoutVars>
      </dgm:prSet>
      <dgm:spPr/>
    </dgm:pt>
    <dgm:pt modelId="{A5750604-6598-4058-AB41-F4A367ECAC0F}" type="pres">
      <dgm:prSet presAssocID="{8AFF3CED-A043-48A5-9C80-3953E65C134E}" presName="sp" presStyleCnt="0"/>
      <dgm:spPr/>
    </dgm:pt>
    <dgm:pt modelId="{D35F0A10-7402-40D9-850E-550052BD33D9}" type="pres">
      <dgm:prSet presAssocID="{624B0BAD-05DA-43A7-9E6F-ED82D8E09F86}" presName="linNode" presStyleCnt="0"/>
      <dgm:spPr/>
    </dgm:pt>
    <dgm:pt modelId="{EFC94BF8-5EC8-46EB-9EFE-6E6E92AF308A}" type="pres">
      <dgm:prSet presAssocID="{624B0BAD-05DA-43A7-9E6F-ED82D8E09F8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E3A33A2-E7C3-406B-8530-15BE4F03FABE}" type="pres">
      <dgm:prSet presAssocID="{624B0BAD-05DA-43A7-9E6F-ED82D8E09F86}" presName="descendantText" presStyleLbl="alignAccFollowNode1" presStyleIdx="3" presStyleCnt="5">
        <dgm:presLayoutVars>
          <dgm:bulletEnabled val="1"/>
        </dgm:presLayoutVars>
      </dgm:prSet>
      <dgm:spPr/>
    </dgm:pt>
    <dgm:pt modelId="{4766AA10-834B-43BB-B88A-370C15567294}" type="pres">
      <dgm:prSet presAssocID="{255203F3-7818-467B-80BC-6687D8F8B1B6}" presName="sp" presStyleCnt="0"/>
      <dgm:spPr/>
    </dgm:pt>
    <dgm:pt modelId="{85EBE05F-5E9D-482F-88BD-8DB3D00F4F38}" type="pres">
      <dgm:prSet presAssocID="{679EEE80-CF08-4FC1-BE23-05B28F72285B}" presName="linNode" presStyleCnt="0"/>
      <dgm:spPr/>
    </dgm:pt>
    <dgm:pt modelId="{61D15248-8585-449A-8C3B-F5FC9BA07245}" type="pres">
      <dgm:prSet presAssocID="{679EEE80-CF08-4FC1-BE23-05B28F72285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95836F5-257B-4401-96C8-1AFCECEFF36F}" type="pres">
      <dgm:prSet presAssocID="{679EEE80-CF08-4FC1-BE23-05B28F72285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53A5B1A-3004-4D17-A67D-633B9B322DCB}" srcId="{EF805C9C-D3F1-402A-9CD8-3A1BABCB9C2E}" destId="{3AAD2C4F-ECCB-44B9-849D-85BC007F47B1}" srcOrd="0" destOrd="0" parTransId="{E73FC112-9BC1-4DD5-BF2B-D1391337360D}" sibTransId="{6803383E-C8D6-40C1-BF94-160E7FFAB9E9}"/>
    <dgm:cxn modelId="{D6126C21-45DA-49CC-A82B-96735112C6D2}" type="presOf" srcId="{E3601CC3-00E7-47DC-AD6F-8BC8B795F0EA}" destId="{CCB88B8B-A183-4284-9984-671B835EEF6F}" srcOrd="0" destOrd="0" presId="urn:microsoft.com/office/officeart/2005/8/layout/vList5"/>
    <dgm:cxn modelId="{A428B629-F67D-4083-9563-F0D100098167}" srcId="{679EEE80-CF08-4FC1-BE23-05B28F72285B}" destId="{F65AB5BE-472A-44A7-B76A-3350BDC8B889}" srcOrd="0" destOrd="0" parTransId="{43FC069D-7363-4AA1-8A6A-35FAEE8E07D5}" sibTransId="{5B304D3A-CA76-4B79-8E14-AF40C16F1111}"/>
    <dgm:cxn modelId="{4D4E672D-3ABF-43A5-B9E5-92A0DE7160C6}" srcId="{E7B3385D-569B-46DA-B59A-FEDF29135A0E}" destId="{8E32AC94-09E0-427F-A7A8-83B9EF6EC5E3}" srcOrd="1" destOrd="0" parTransId="{5D0FF1D5-3B97-4051-A2E1-3405B7F3EBD1}" sibTransId="{70302EA0-CDBA-415A-8684-C2C7C9F87911}"/>
    <dgm:cxn modelId="{0935583B-6156-4539-8EB6-1D8172ED7840}" srcId="{E3601CC3-00E7-47DC-AD6F-8BC8B795F0EA}" destId="{624B0BAD-05DA-43A7-9E6F-ED82D8E09F86}" srcOrd="3" destOrd="0" parTransId="{8CC5E47C-0F40-453C-B582-230FE1A23529}" sibTransId="{255203F3-7818-467B-80BC-6687D8F8B1B6}"/>
    <dgm:cxn modelId="{5C864A61-102E-4BCD-99E1-8AB0D369B5EB}" srcId="{E3601CC3-00E7-47DC-AD6F-8BC8B795F0EA}" destId="{EF805C9C-D3F1-402A-9CD8-3A1BABCB9C2E}" srcOrd="1" destOrd="0" parTransId="{01DD6D1A-2DF7-4986-961C-DAC2810BCF91}" sibTransId="{BB11CE8C-6B0A-4570-9E60-FB9C056C0241}"/>
    <dgm:cxn modelId="{00E39A41-60B2-4AE6-B0D6-92A8C694273E}" srcId="{A9BE9792-FEFE-412F-A0EB-083C1A972421}" destId="{D8617684-D757-4F76-8B6E-A83DA69507AA}" srcOrd="0" destOrd="0" parTransId="{994DA0B3-3AC3-4D1F-9C5D-9EAFD86FC8F7}" sibTransId="{FF72D868-2D6F-4143-B19A-E0C42FB54F1D}"/>
    <dgm:cxn modelId="{3AF7E661-5C07-4BD4-B20E-D6C2A28D6655}" srcId="{EF805C9C-D3F1-402A-9CD8-3A1BABCB9C2E}" destId="{5166DFC2-E941-42E9-9DDE-83B6119B234B}" srcOrd="1" destOrd="0" parTransId="{3DE5BF87-9918-43CB-931C-D851197DE038}" sibTransId="{EF99326A-BCB0-436B-939B-AFABC69E02E4}"/>
    <dgm:cxn modelId="{4E0D8745-9A02-4EB3-867F-1E6D2C638F63}" srcId="{679EEE80-CF08-4FC1-BE23-05B28F72285B}" destId="{D63E13AD-DDA8-452D-A120-705461ED2DF0}" srcOrd="1" destOrd="0" parTransId="{CE0AECDD-7D5D-44C0-A1B7-4D2E24A2AE82}" sibTransId="{D422E354-AAD2-4ED3-885A-B1F6AC6E3691}"/>
    <dgm:cxn modelId="{1E22A467-3C5D-42F2-A6E3-70362F5E03B3}" srcId="{E7B3385D-569B-46DA-B59A-FEDF29135A0E}" destId="{AB6916A1-1FD0-4D67-8E1E-C8802BB4A10D}" srcOrd="0" destOrd="0" parTransId="{88E55567-AADC-497C-9471-6093527BB7FB}" sibTransId="{EC96B855-BF5F-45CD-92AB-18A657B98DB1}"/>
    <dgm:cxn modelId="{58BF6769-E5CD-409E-88CD-D6B83B9DB5A6}" srcId="{E3601CC3-00E7-47DC-AD6F-8BC8B795F0EA}" destId="{E7B3385D-569B-46DA-B59A-FEDF29135A0E}" srcOrd="2" destOrd="0" parTransId="{CAEB9845-687B-46A2-A04D-9C326171EAF6}" sibTransId="{8AFF3CED-A043-48A5-9C80-3953E65C134E}"/>
    <dgm:cxn modelId="{33D78149-E9DA-4BAF-B2E6-B254458AD757}" srcId="{A9BE9792-FEFE-412F-A0EB-083C1A972421}" destId="{2664BFBC-BC19-4E17-8222-242E031E6AFA}" srcOrd="1" destOrd="0" parTransId="{D2D0AF42-BACC-4AE3-BD3D-9FE221AFD28C}" sibTransId="{2EFFCAD5-AEB9-44A0-B895-E9B15A3BA483}"/>
    <dgm:cxn modelId="{75BCD049-0434-4ECA-8676-7A46D9DA87C6}" srcId="{624B0BAD-05DA-43A7-9E6F-ED82D8E09F86}" destId="{8608E2D7-1DEE-4C66-9479-1F2D1D830F1C}" srcOrd="1" destOrd="0" parTransId="{E340E8D2-406C-4F18-AD53-88AFAA9782BA}" sibTransId="{38C1C2DF-4D6E-4C91-A9B9-10FABB5B290D}"/>
    <dgm:cxn modelId="{C4EFD173-9B24-4849-A1C4-35C5FB6C7689}" type="presOf" srcId="{0A86E003-684B-452A-B3E3-C4B78BDE2D0F}" destId="{3E3A33A2-E7C3-406B-8530-15BE4F03FABE}" srcOrd="0" destOrd="0" presId="urn:microsoft.com/office/officeart/2005/8/layout/vList5"/>
    <dgm:cxn modelId="{2D04337B-08DD-4EE2-B1C7-8D8ECCF34C72}" type="presOf" srcId="{D63E13AD-DDA8-452D-A120-705461ED2DF0}" destId="{995836F5-257B-4401-96C8-1AFCECEFF36F}" srcOrd="0" destOrd="1" presId="urn:microsoft.com/office/officeart/2005/8/layout/vList5"/>
    <dgm:cxn modelId="{E00DCF84-8586-4569-AC2B-C27AC13FF300}" srcId="{EF805C9C-D3F1-402A-9CD8-3A1BABCB9C2E}" destId="{7992BD03-BFDE-499A-B02D-AC18A7549B16}" srcOrd="2" destOrd="0" parTransId="{256E099A-574A-4D68-B5EA-6855C7DC509A}" sibTransId="{89F7881E-534F-4C64-BFDD-5E8DA2C1F82D}"/>
    <dgm:cxn modelId="{96EF7B8A-737E-4254-9190-6D5A1AA29AEE}" type="presOf" srcId="{3F12C17B-529D-4FC1-BEA1-E43B6B71FA3F}" destId="{AA745ADA-1F6D-4EE7-815B-D466198B87B6}" srcOrd="0" destOrd="2" presId="urn:microsoft.com/office/officeart/2005/8/layout/vList5"/>
    <dgm:cxn modelId="{4D63358C-6D10-4A71-B8B3-F6E98DD67B06}" type="presOf" srcId="{7992BD03-BFDE-499A-B02D-AC18A7549B16}" destId="{B2773C06-AC24-4A1E-ADA1-331EEAC4721C}" srcOrd="0" destOrd="2" presId="urn:microsoft.com/office/officeart/2005/8/layout/vList5"/>
    <dgm:cxn modelId="{7D36298E-AD57-4E7E-B6BA-72960B52786E}" type="presOf" srcId="{AB6916A1-1FD0-4D67-8E1E-C8802BB4A10D}" destId="{AA745ADA-1F6D-4EE7-815B-D466198B87B6}" srcOrd="0" destOrd="0" presId="urn:microsoft.com/office/officeart/2005/8/layout/vList5"/>
    <dgm:cxn modelId="{6FE21193-E37F-4114-9C32-7FAD412A2F7F}" type="presOf" srcId="{F65AB5BE-472A-44A7-B76A-3350BDC8B889}" destId="{995836F5-257B-4401-96C8-1AFCECEFF36F}" srcOrd="0" destOrd="0" presId="urn:microsoft.com/office/officeart/2005/8/layout/vList5"/>
    <dgm:cxn modelId="{2C28C49C-084B-4309-9D48-1DD6EDA26A5C}" type="presOf" srcId="{D8617684-D757-4F76-8B6E-A83DA69507AA}" destId="{BBDE8AC0-AE9C-45CC-BE33-1A8AB5AE7703}" srcOrd="0" destOrd="0" presId="urn:microsoft.com/office/officeart/2005/8/layout/vList5"/>
    <dgm:cxn modelId="{F164749E-C16D-49CB-B426-E84A9514618D}" type="presOf" srcId="{624B0BAD-05DA-43A7-9E6F-ED82D8E09F86}" destId="{EFC94BF8-5EC8-46EB-9EFE-6E6E92AF308A}" srcOrd="0" destOrd="0" presId="urn:microsoft.com/office/officeart/2005/8/layout/vList5"/>
    <dgm:cxn modelId="{EBE9BFA0-D77A-468F-887D-5E61636CCC8A}" type="presOf" srcId="{8E32AC94-09E0-427F-A7A8-83B9EF6EC5E3}" destId="{AA745ADA-1F6D-4EE7-815B-D466198B87B6}" srcOrd="0" destOrd="1" presId="urn:microsoft.com/office/officeart/2005/8/layout/vList5"/>
    <dgm:cxn modelId="{49C0AFA3-F574-44C0-8CB8-1A51FE1A29E7}" type="presOf" srcId="{2664BFBC-BC19-4E17-8222-242E031E6AFA}" destId="{BBDE8AC0-AE9C-45CC-BE33-1A8AB5AE7703}" srcOrd="0" destOrd="1" presId="urn:microsoft.com/office/officeart/2005/8/layout/vList5"/>
    <dgm:cxn modelId="{AD18B6A3-7870-4B4C-99D3-0C36B9D8F938}" type="presOf" srcId="{679EEE80-CF08-4FC1-BE23-05B28F72285B}" destId="{61D15248-8585-449A-8C3B-F5FC9BA07245}" srcOrd="0" destOrd="0" presId="urn:microsoft.com/office/officeart/2005/8/layout/vList5"/>
    <dgm:cxn modelId="{6E9E3FAD-3A16-433E-BD32-E338E4D7C749}" type="presOf" srcId="{8608E2D7-1DEE-4C66-9479-1F2D1D830F1C}" destId="{3E3A33A2-E7C3-406B-8530-15BE4F03FABE}" srcOrd="0" destOrd="1" presId="urn:microsoft.com/office/officeart/2005/8/layout/vList5"/>
    <dgm:cxn modelId="{89FDA8B0-D084-423F-A638-59AC5F1806DC}" type="presOf" srcId="{EF805C9C-D3F1-402A-9CD8-3A1BABCB9C2E}" destId="{8E9BB3E7-A027-48F4-A166-DAFBCFAB2C31}" srcOrd="0" destOrd="0" presId="urn:microsoft.com/office/officeart/2005/8/layout/vList5"/>
    <dgm:cxn modelId="{995E46B2-A8F3-4C07-97DF-8A7B159E065C}" type="presOf" srcId="{3AAD2C4F-ECCB-44B9-849D-85BC007F47B1}" destId="{B2773C06-AC24-4A1E-ADA1-331EEAC4721C}" srcOrd="0" destOrd="0" presId="urn:microsoft.com/office/officeart/2005/8/layout/vList5"/>
    <dgm:cxn modelId="{F60F23BA-4C61-417E-91B8-F3FACEC67F3B}" srcId="{624B0BAD-05DA-43A7-9E6F-ED82D8E09F86}" destId="{0A86E003-684B-452A-B3E3-C4B78BDE2D0F}" srcOrd="0" destOrd="0" parTransId="{2CF15916-6C67-4151-B596-08E155B0D9CF}" sibTransId="{F9D303BA-5A6D-49F3-9251-A82EA95C7B4D}"/>
    <dgm:cxn modelId="{04D2E2D2-B472-4529-A655-EBF32473FF5C}" srcId="{E7B3385D-569B-46DA-B59A-FEDF29135A0E}" destId="{3F12C17B-529D-4FC1-BEA1-E43B6B71FA3F}" srcOrd="2" destOrd="0" parTransId="{23D8C9AD-E9F7-44B8-8652-03D995C2E0CA}" sibTransId="{95686B83-9000-4D84-9DE4-1A8735F9ECDA}"/>
    <dgm:cxn modelId="{AAA372D3-8D77-4052-8595-425AA5E794D7}" type="presOf" srcId="{5166DFC2-E941-42E9-9DDE-83B6119B234B}" destId="{B2773C06-AC24-4A1E-ADA1-331EEAC4721C}" srcOrd="0" destOrd="1" presId="urn:microsoft.com/office/officeart/2005/8/layout/vList5"/>
    <dgm:cxn modelId="{508FACD6-AFE1-4893-8E63-B67F6A43AC5E}" type="presOf" srcId="{E7B3385D-569B-46DA-B59A-FEDF29135A0E}" destId="{1CB2EA72-A3F4-4AD4-9110-45D11FBB7A10}" srcOrd="0" destOrd="0" presId="urn:microsoft.com/office/officeart/2005/8/layout/vList5"/>
    <dgm:cxn modelId="{AA58F9E4-A0AF-400A-90E3-2118CCA36291}" srcId="{E3601CC3-00E7-47DC-AD6F-8BC8B795F0EA}" destId="{679EEE80-CF08-4FC1-BE23-05B28F72285B}" srcOrd="4" destOrd="0" parTransId="{3E08737B-484E-4D2C-9863-5A79574A3DAF}" sibTransId="{AD445A14-8209-490A-B706-FEFCA7F0AF9E}"/>
    <dgm:cxn modelId="{4B6C83F1-81DA-4D68-9A94-9E5D128842BF}" srcId="{E3601CC3-00E7-47DC-AD6F-8BC8B795F0EA}" destId="{A9BE9792-FEFE-412F-A0EB-083C1A972421}" srcOrd="0" destOrd="0" parTransId="{4000E18F-526D-41C3-9428-14C4A861BC19}" sibTransId="{7399A133-1097-4E50-8C39-36C1ADEA3DBD}"/>
    <dgm:cxn modelId="{D20226F3-345D-4FDB-B817-37CDA2A15E85}" type="presOf" srcId="{A9BE9792-FEFE-412F-A0EB-083C1A972421}" destId="{6F600FE6-42EC-423A-B4F1-85221283FDC8}" srcOrd="0" destOrd="0" presId="urn:microsoft.com/office/officeart/2005/8/layout/vList5"/>
    <dgm:cxn modelId="{34649306-83B5-4C22-A925-EBA3C74E1441}" type="presParOf" srcId="{CCB88B8B-A183-4284-9984-671B835EEF6F}" destId="{564A4BE4-A7D9-4FD2-87E2-C59398175B9A}" srcOrd="0" destOrd="0" presId="urn:microsoft.com/office/officeart/2005/8/layout/vList5"/>
    <dgm:cxn modelId="{E95F4FFF-F0D1-47B2-8D5A-F6AE8BB6E9A2}" type="presParOf" srcId="{564A4BE4-A7D9-4FD2-87E2-C59398175B9A}" destId="{6F600FE6-42EC-423A-B4F1-85221283FDC8}" srcOrd="0" destOrd="0" presId="urn:microsoft.com/office/officeart/2005/8/layout/vList5"/>
    <dgm:cxn modelId="{14CE61A2-853C-434E-BD59-2DF0D7E1239E}" type="presParOf" srcId="{564A4BE4-A7D9-4FD2-87E2-C59398175B9A}" destId="{BBDE8AC0-AE9C-45CC-BE33-1A8AB5AE7703}" srcOrd="1" destOrd="0" presId="urn:microsoft.com/office/officeart/2005/8/layout/vList5"/>
    <dgm:cxn modelId="{CBB2F563-85B7-401F-8CDB-71AF50638DE2}" type="presParOf" srcId="{CCB88B8B-A183-4284-9984-671B835EEF6F}" destId="{0B072D3D-0BC1-4E99-A340-3C96E0748051}" srcOrd="1" destOrd="0" presId="urn:microsoft.com/office/officeart/2005/8/layout/vList5"/>
    <dgm:cxn modelId="{3A0F3118-24FD-48DA-AC0F-255C550039C7}" type="presParOf" srcId="{CCB88B8B-A183-4284-9984-671B835EEF6F}" destId="{8F1CA915-5553-4211-94CC-A593DDD88F6E}" srcOrd="2" destOrd="0" presId="urn:microsoft.com/office/officeart/2005/8/layout/vList5"/>
    <dgm:cxn modelId="{C0C61317-6B6D-49E4-B22E-3DA5D900C523}" type="presParOf" srcId="{8F1CA915-5553-4211-94CC-A593DDD88F6E}" destId="{8E9BB3E7-A027-48F4-A166-DAFBCFAB2C31}" srcOrd="0" destOrd="0" presId="urn:microsoft.com/office/officeart/2005/8/layout/vList5"/>
    <dgm:cxn modelId="{256B98DB-FB49-4354-A308-EE7826749BD1}" type="presParOf" srcId="{8F1CA915-5553-4211-94CC-A593DDD88F6E}" destId="{B2773C06-AC24-4A1E-ADA1-331EEAC4721C}" srcOrd="1" destOrd="0" presId="urn:microsoft.com/office/officeart/2005/8/layout/vList5"/>
    <dgm:cxn modelId="{A916C49F-A7F7-4901-8AEC-3186AF31DE55}" type="presParOf" srcId="{CCB88B8B-A183-4284-9984-671B835EEF6F}" destId="{2A543E28-6614-47C6-9EFE-124C813D739B}" srcOrd="3" destOrd="0" presId="urn:microsoft.com/office/officeart/2005/8/layout/vList5"/>
    <dgm:cxn modelId="{237AEEFB-5C2B-4374-A1A0-1705E9C6FF39}" type="presParOf" srcId="{CCB88B8B-A183-4284-9984-671B835EEF6F}" destId="{3F8506B7-DD3A-404C-8024-93F8A4A5753A}" srcOrd="4" destOrd="0" presId="urn:microsoft.com/office/officeart/2005/8/layout/vList5"/>
    <dgm:cxn modelId="{B16E6651-BCA7-4183-B4F6-D8C178F5AB6B}" type="presParOf" srcId="{3F8506B7-DD3A-404C-8024-93F8A4A5753A}" destId="{1CB2EA72-A3F4-4AD4-9110-45D11FBB7A10}" srcOrd="0" destOrd="0" presId="urn:microsoft.com/office/officeart/2005/8/layout/vList5"/>
    <dgm:cxn modelId="{F97E55D5-E8C0-4AD9-947B-60048C589068}" type="presParOf" srcId="{3F8506B7-DD3A-404C-8024-93F8A4A5753A}" destId="{AA745ADA-1F6D-4EE7-815B-D466198B87B6}" srcOrd="1" destOrd="0" presId="urn:microsoft.com/office/officeart/2005/8/layout/vList5"/>
    <dgm:cxn modelId="{8C1C6208-06AF-4F2B-9801-FD27ADD53F0B}" type="presParOf" srcId="{CCB88B8B-A183-4284-9984-671B835EEF6F}" destId="{A5750604-6598-4058-AB41-F4A367ECAC0F}" srcOrd="5" destOrd="0" presId="urn:microsoft.com/office/officeart/2005/8/layout/vList5"/>
    <dgm:cxn modelId="{DB8F0EE3-A8A7-40B2-BF56-062FEC6CC7F1}" type="presParOf" srcId="{CCB88B8B-A183-4284-9984-671B835EEF6F}" destId="{D35F0A10-7402-40D9-850E-550052BD33D9}" srcOrd="6" destOrd="0" presId="urn:microsoft.com/office/officeart/2005/8/layout/vList5"/>
    <dgm:cxn modelId="{475D2A6C-D59E-4F7C-BC00-8A40732FA834}" type="presParOf" srcId="{D35F0A10-7402-40D9-850E-550052BD33D9}" destId="{EFC94BF8-5EC8-46EB-9EFE-6E6E92AF308A}" srcOrd="0" destOrd="0" presId="urn:microsoft.com/office/officeart/2005/8/layout/vList5"/>
    <dgm:cxn modelId="{8E0E33D3-451D-4B7C-B2CD-F490400B74ED}" type="presParOf" srcId="{D35F0A10-7402-40D9-850E-550052BD33D9}" destId="{3E3A33A2-E7C3-406B-8530-15BE4F03FABE}" srcOrd="1" destOrd="0" presId="urn:microsoft.com/office/officeart/2005/8/layout/vList5"/>
    <dgm:cxn modelId="{144509CE-B8B3-48F5-8265-930B885B8526}" type="presParOf" srcId="{CCB88B8B-A183-4284-9984-671B835EEF6F}" destId="{4766AA10-834B-43BB-B88A-370C15567294}" srcOrd="7" destOrd="0" presId="urn:microsoft.com/office/officeart/2005/8/layout/vList5"/>
    <dgm:cxn modelId="{2697FE2F-971F-4102-90D5-68EF96EDAB42}" type="presParOf" srcId="{CCB88B8B-A183-4284-9984-671B835EEF6F}" destId="{85EBE05F-5E9D-482F-88BD-8DB3D00F4F38}" srcOrd="8" destOrd="0" presId="urn:microsoft.com/office/officeart/2005/8/layout/vList5"/>
    <dgm:cxn modelId="{96FFCFC6-7D29-4243-89D8-39C3AF44D4B4}" type="presParOf" srcId="{85EBE05F-5E9D-482F-88BD-8DB3D00F4F38}" destId="{61D15248-8585-449A-8C3B-F5FC9BA07245}" srcOrd="0" destOrd="0" presId="urn:microsoft.com/office/officeart/2005/8/layout/vList5"/>
    <dgm:cxn modelId="{6E3D0120-1DF1-4BA8-9F06-16AC018AD59F}" type="presParOf" srcId="{85EBE05F-5E9D-482F-88BD-8DB3D00F4F38}" destId="{995836F5-257B-4401-96C8-1AFCECEFF3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9627F-AD43-4EA6-A7FB-D374D6E6ED5A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B44EF-26DA-4121-BD8C-B0CCD6110667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8C6E9-9E2C-4A4F-9E0C-7AC4D47109C4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Analizar las vulnerabilidades de la comunicación UART y evaluar técnicas de cifrado adecuadas para su implementación en hardware.</a:t>
          </a:r>
          <a:endParaRPr lang="en-US" sz="1400" kern="1200" dirty="0"/>
        </a:p>
      </dsp:txBody>
      <dsp:txXfrm>
        <a:off x="1227274" y="2096"/>
        <a:ext cx="5683112" cy="1062575"/>
      </dsp:txXfrm>
    </dsp:sp>
    <dsp:sp modelId="{FA425FE9-C6CD-4563-9586-3798CB5C0524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8EDEE-C757-41F7-A648-B622D26DF7E8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42AA8-5ADD-435B-B9A5-15990578CBF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Diseñar la arquitectura RTL del módulo UART integrando cifrado y descifrado mediante lógica secuencial y combinacional optimizada para FPGA.</a:t>
          </a:r>
          <a:endParaRPr lang="en-US" sz="1400" kern="1200" dirty="0"/>
        </a:p>
      </dsp:txBody>
      <dsp:txXfrm>
        <a:off x="1227274" y="1330315"/>
        <a:ext cx="5683112" cy="1062575"/>
      </dsp:txXfrm>
    </dsp:sp>
    <dsp:sp modelId="{148EAA22-9873-4E38-945F-865F18A1B647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F9CD8-9E83-4792-8F17-7C30F8D28380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A0C67-C8DD-4A38-9D3C-416BB329C021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Implementar y verificar el funcionamiento del módulo en un entorno de simulación y en hardware real. Utilizando herramientas EDA (Electronic </a:t>
          </a:r>
          <a:r>
            <a:rPr lang="es-ES" sz="1400" kern="1200" dirty="0" err="1"/>
            <a:t>Design</a:t>
          </a:r>
          <a:r>
            <a:rPr lang="es-ES" sz="1400" kern="1200" dirty="0"/>
            <a:t> </a:t>
          </a:r>
          <a:r>
            <a:rPr lang="es-ES" sz="1400" kern="1200" dirty="0" err="1"/>
            <a:t>Automation</a:t>
          </a:r>
          <a:r>
            <a:rPr lang="es-ES" sz="1400" kern="1200" dirty="0"/>
            <a:t>) para validación funcional y ajuste de temporización.</a:t>
          </a:r>
          <a:endParaRPr lang="en-US" sz="1400" kern="1200" dirty="0"/>
        </a:p>
      </dsp:txBody>
      <dsp:txXfrm>
        <a:off x="1227274" y="2658534"/>
        <a:ext cx="5683112" cy="1062575"/>
      </dsp:txXfrm>
    </dsp:sp>
    <dsp:sp modelId="{653873F5-7182-4506-ACDF-2E6B0266417F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14E16-9130-467F-BAFE-EFAF734D3593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51555-6EB9-4FF0-8042-79919583283B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Evaluar el desempeño del sistema en términos de latencia, uso de recursos l</a:t>
          </a:r>
          <a:r>
            <a:rPr lang="es-419" sz="1400" kern="1200" dirty="0" err="1"/>
            <a:t>ógicos</a:t>
          </a:r>
          <a:r>
            <a:rPr lang="es-ES" sz="1400" kern="1200" dirty="0"/>
            <a:t> y eficiencia del cifrado en la transmisión de datos.</a:t>
          </a:r>
          <a:endParaRPr lang="en-US" sz="1400" kern="1200" dirty="0"/>
        </a:p>
      </dsp:txBody>
      <dsp:txXfrm>
        <a:off x="1227274" y="3986753"/>
        <a:ext cx="5683112" cy="106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363DD-D77B-46DC-B5B5-FE2718CA6E84}">
      <dsp:nvSpPr>
        <dsp:cNvPr id="0" name=""/>
        <dsp:cNvSpPr/>
      </dsp:nvSpPr>
      <dsp:spPr>
        <a:xfrm rot="5400000">
          <a:off x="7680405" y="-3422341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UART </a:t>
          </a:r>
          <a:r>
            <a:rPr lang="en-US" sz="1300" b="0" i="0" kern="1200" baseline="0" dirty="0" err="1"/>
            <a:t>transmite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datos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claro (plaintext), lo que </a:t>
          </a:r>
          <a:r>
            <a:rPr lang="en-US" sz="1300" b="0" i="0" kern="1200" baseline="0" dirty="0" err="1"/>
            <a:t>facilita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interceptación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por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parte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atacantes</a:t>
          </a:r>
          <a:r>
            <a:rPr lang="en-US" sz="1300" b="0" i="0" kern="1200" baseline="0" dirty="0"/>
            <a:t> con </a:t>
          </a:r>
          <a:r>
            <a:rPr lang="en-US" sz="1300" b="0" i="0" kern="1200" baseline="0" dirty="0" err="1"/>
            <a:t>acceso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físico</a:t>
          </a:r>
          <a:r>
            <a:rPr lang="en-US" sz="1300" b="0" i="0" kern="1200" baseline="0" dirty="0"/>
            <a:t> o </a:t>
          </a:r>
          <a:r>
            <a:rPr lang="en-US" sz="1300" b="0" i="0" kern="1200" baseline="0" dirty="0" err="1"/>
            <a:t>mediante</a:t>
          </a:r>
          <a:r>
            <a:rPr lang="en-US" sz="1300" b="0" i="0" kern="1200" baseline="0" dirty="0"/>
            <a:t> sniffing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línea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transmisión</a:t>
          </a:r>
          <a:r>
            <a:rPr lang="en-US" sz="1300" b="0" i="0" kern="1200" baseline="0" dirty="0"/>
            <a:t>.</a:t>
          </a:r>
          <a:endParaRPr lang="en-US" sz="1300" kern="1200" dirty="0"/>
        </a:p>
      </dsp:txBody>
      <dsp:txXfrm rot="-5400000">
        <a:off x="4196230" y="85833"/>
        <a:ext cx="7435965" cy="443614"/>
      </dsp:txXfrm>
    </dsp:sp>
    <dsp:sp modelId="{7665AE7C-DB22-4133-9491-81E25A4B5C6D}">
      <dsp:nvSpPr>
        <dsp:cNvPr id="0" name=""/>
        <dsp:cNvSpPr/>
      </dsp:nvSpPr>
      <dsp:spPr>
        <a:xfrm>
          <a:off x="0" y="383"/>
          <a:ext cx="4196229" cy="6145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Falta de Cifrado</a:t>
          </a:r>
          <a:endParaRPr lang="en-US" sz="1700" kern="1200"/>
        </a:p>
      </dsp:txBody>
      <dsp:txXfrm>
        <a:off x="29998" y="30381"/>
        <a:ext cx="4136233" cy="554519"/>
      </dsp:txXfrm>
    </dsp:sp>
    <dsp:sp modelId="{64C684C4-DBA1-4268-B715-2A0C1C21D235}">
      <dsp:nvSpPr>
        <dsp:cNvPr id="0" name=""/>
        <dsp:cNvSpPr/>
      </dsp:nvSpPr>
      <dsp:spPr>
        <a:xfrm rot="5400000">
          <a:off x="7680405" y="-2777100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1449178"/>
            <a:satOff val="-1690"/>
            <a:lumOff val="-28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449178"/>
              <a:satOff val="-1690"/>
              <a:lumOff val="-2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Dado que la </a:t>
          </a:r>
          <a:r>
            <a:rPr lang="en-US" sz="1300" b="0" i="0" kern="1200" baseline="0" dirty="0" err="1"/>
            <a:t>señal</a:t>
          </a:r>
          <a:r>
            <a:rPr lang="en-US" sz="1300" b="0" i="0" kern="1200" baseline="0" dirty="0"/>
            <a:t> UART no </a:t>
          </a:r>
          <a:r>
            <a:rPr lang="en-US" sz="1300" b="0" i="0" kern="1200" baseline="0" dirty="0" err="1"/>
            <a:t>está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protegida</a:t>
          </a:r>
          <a:r>
            <a:rPr lang="en-US" sz="1300" b="0" i="0" kern="1200" baseline="0" dirty="0"/>
            <a:t>, </a:t>
          </a:r>
          <a:r>
            <a:rPr lang="en-US" sz="1300" b="0" i="0" kern="1200" baseline="0" dirty="0" err="1"/>
            <a:t>herramientas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como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analizadores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lógicos</a:t>
          </a:r>
          <a:r>
            <a:rPr lang="en-US" sz="1300" b="0" i="0" kern="1200" baseline="0" dirty="0"/>
            <a:t> o software de </a:t>
          </a:r>
          <a:r>
            <a:rPr lang="en-US" sz="1300" b="0" i="0" kern="1200" baseline="0" dirty="0" err="1"/>
            <a:t>monitoreo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pueden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capturar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comunicación</a:t>
          </a:r>
          <a:r>
            <a:rPr lang="en-US" sz="1300" b="0" i="0" kern="1200" baseline="0" dirty="0"/>
            <a:t>, </a:t>
          </a:r>
          <a:r>
            <a:rPr lang="en-US" sz="1300" b="0" i="0" kern="1200" baseline="0" dirty="0" err="1"/>
            <a:t>permitiendo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extracción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información</a:t>
          </a:r>
          <a:r>
            <a:rPr lang="en-US" sz="1300" b="0" i="0" kern="1200" baseline="0" dirty="0"/>
            <a:t> sensible.</a:t>
          </a:r>
          <a:endParaRPr lang="en-US" sz="1300" kern="1200" dirty="0"/>
        </a:p>
      </dsp:txBody>
      <dsp:txXfrm rot="-5400000">
        <a:off x="4196230" y="731074"/>
        <a:ext cx="7435965" cy="443614"/>
      </dsp:txXfrm>
    </dsp:sp>
    <dsp:sp modelId="{99D4D47D-C743-4453-B337-21680C4D70BD}">
      <dsp:nvSpPr>
        <dsp:cNvPr id="0" name=""/>
        <dsp:cNvSpPr/>
      </dsp:nvSpPr>
      <dsp:spPr>
        <a:xfrm>
          <a:off x="0" y="645624"/>
          <a:ext cx="4196229" cy="614515"/>
        </a:xfrm>
        <a:prstGeom prst="roundRect">
          <a:avLst/>
        </a:prstGeom>
        <a:solidFill>
          <a:schemeClr val="accent2">
            <a:hueOff val="-1511201"/>
            <a:satOff val="873"/>
            <a:lumOff val="-160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Ataques de Intercepción (Sniffing)</a:t>
          </a:r>
          <a:endParaRPr lang="en-US" sz="1700" kern="1200"/>
        </a:p>
      </dsp:txBody>
      <dsp:txXfrm>
        <a:off x="29998" y="675622"/>
        <a:ext cx="4136233" cy="554519"/>
      </dsp:txXfrm>
    </dsp:sp>
    <dsp:sp modelId="{12A0205C-0EA5-45E6-9FA2-605DFE36D2D2}">
      <dsp:nvSpPr>
        <dsp:cNvPr id="0" name=""/>
        <dsp:cNvSpPr/>
      </dsp:nvSpPr>
      <dsp:spPr>
        <a:xfrm rot="5400000">
          <a:off x="7680405" y="-2131859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2898357"/>
            <a:satOff val="-3380"/>
            <a:lumOff val="-56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898357"/>
              <a:satOff val="-3380"/>
              <a:lumOff val="-5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Un </a:t>
          </a:r>
          <a:r>
            <a:rPr lang="en-US" sz="1300" b="0" i="0" kern="1200" baseline="0" dirty="0" err="1"/>
            <a:t>atacante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puede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inyectar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datos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falsos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línea</a:t>
          </a:r>
          <a:r>
            <a:rPr lang="en-US" sz="1300" b="0" i="0" kern="1200" baseline="0" dirty="0"/>
            <a:t> UART, </a:t>
          </a:r>
          <a:r>
            <a:rPr lang="en-US" sz="1300" b="0" i="0" kern="1200" baseline="0" dirty="0" err="1"/>
            <a:t>alterando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comunicación</a:t>
          </a:r>
          <a:r>
            <a:rPr lang="en-US" sz="1300" b="0" i="0" kern="1200" baseline="0" dirty="0"/>
            <a:t> entre </a:t>
          </a:r>
          <a:r>
            <a:rPr lang="en-US" sz="1300" b="0" i="0" kern="1200" baseline="0" dirty="0" err="1"/>
            <a:t>dispositivos</a:t>
          </a:r>
          <a:r>
            <a:rPr lang="en-US" sz="1300" b="0" i="0" kern="1200" baseline="0" dirty="0"/>
            <a:t> sin ser </a:t>
          </a:r>
          <a:r>
            <a:rPr lang="en-US" sz="1300" b="0" i="0" kern="1200" baseline="0" dirty="0" err="1"/>
            <a:t>detectado</a:t>
          </a:r>
          <a:r>
            <a:rPr lang="en-US" sz="1300" b="0" i="0" kern="1200" baseline="0" dirty="0"/>
            <a:t>.</a:t>
          </a:r>
          <a:endParaRPr lang="en-US" sz="1300" kern="1200" dirty="0"/>
        </a:p>
      </dsp:txBody>
      <dsp:txXfrm rot="-5400000">
        <a:off x="4196230" y="1376315"/>
        <a:ext cx="7435965" cy="443614"/>
      </dsp:txXfrm>
    </dsp:sp>
    <dsp:sp modelId="{C94A5411-584B-4AF4-8AAF-815F4E6CE52F}">
      <dsp:nvSpPr>
        <dsp:cNvPr id="0" name=""/>
        <dsp:cNvSpPr/>
      </dsp:nvSpPr>
      <dsp:spPr>
        <a:xfrm>
          <a:off x="0" y="1290865"/>
          <a:ext cx="4196229" cy="614515"/>
        </a:xfrm>
        <a:prstGeom prst="roundRect">
          <a:avLst/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Suplantación de Datos (Spoofing)</a:t>
          </a:r>
          <a:endParaRPr lang="en-US" sz="1700" kern="1200"/>
        </a:p>
      </dsp:txBody>
      <dsp:txXfrm>
        <a:off x="29998" y="1320863"/>
        <a:ext cx="4136233" cy="554519"/>
      </dsp:txXfrm>
    </dsp:sp>
    <dsp:sp modelId="{3FE611F7-BDA8-4DBB-8EAC-2879EAF60ED8}">
      <dsp:nvSpPr>
        <dsp:cNvPr id="0" name=""/>
        <dsp:cNvSpPr/>
      </dsp:nvSpPr>
      <dsp:spPr>
        <a:xfrm rot="5400000">
          <a:off x="7680405" y="-1486618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4347535"/>
            <a:satOff val="-5071"/>
            <a:lumOff val="-84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347535"/>
              <a:satOff val="-5071"/>
              <a:lumOff val="-8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 err="1"/>
            <a:t>Algunos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dispositivos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embebidos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aceptan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comandos</a:t>
          </a:r>
          <a:r>
            <a:rPr lang="en-US" sz="1300" b="0" i="0" kern="1200" baseline="0" dirty="0"/>
            <a:t> a </a:t>
          </a:r>
          <a:r>
            <a:rPr lang="en-US" sz="1300" b="0" i="0" kern="1200" baseline="0" dirty="0" err="1"/>
            <a:t>través</a:t>
          </a:r>
          <a:r>
            <a:rPr lang="en-US" sz="1300" b="0" i="0" kern="1200" baseline="0" dirty="0"/>
            <a:t> de UART, lo que </a:t>
          </a:r>
          <a:r>
            <a:rPr lang="en-US" sz="1300" b="0" i="0" kern="1200" baseline="0" dirty="0" err="1"/>
            <a:t>permite</a:t>
          </a:r>
          <a:r>
            <a:rPr lang="en-US" sz="1300" b="0" i="0" kern="1200" baseline="0" dirty="0"/>
            <a:t> que un </a:t>
          </a:r>
          <a:r>
            <a:rPr lang="en-US" sz="1300" b="0" i="0" kern="1200" baseline="0" dirty="0" err="1"/>
            <a:t>atacante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modifique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configuración</a:t>
          </a:r>
          <a:r>
            <a:rPr lang="en-US" sz="1300" b="0" i="0" kern="1200" baseline="0" dirty="0"/>
            <a:t> del </a:t>
          </a:r>
          <a:r>
            <a:rPr lang="en-US" sz="1300" b="0" i="0" kern="1200" baseline="0" dirty="0" err="1"/>
            <a:t>sistema</a:t>
          </a:r>
          <a:r>
            <a:rPr lang="en-US" sz="1300" b="0" i="0" kern="1200" baseline="0" dirty="0"/>
            <a:t> o </a:t>
          </a:r>
          <a:r>
            <a:rPr lang="en-US" sz="1300" b="0" i="0" kern="1200" baseline="0" dirty="0" err="1"/>
            <a:t>ejecute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instrucciones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maliciosas</a:t>
          </a:r>
          <a:r>
            <a:rPr lang="en-US" sz="1300" b="0" i="0" kern="1200" baseline="0" dirty="0"/>
            <a:t>.</a:t>
          </a:r>
          <a:endParaRPr lang="en-US" sz="1300" kern="1200" dirty="0"/>
        </a:p>
      </dsp:txBody>
      <dsp:txXfrm rot="-5400000">
        <a:off x="4196230" y="2021556"/>
        <a:ext cx="7435965" cy="443614"/>
      </dsp:txXfrm>
    </dsp:sp>
    <dsp:sp modelId="{AD707E50-BB56-4D02-B64E-53538F2C7D37}">
      <dsp:nvSpPr>
        <dsp:cNvPr id="0" name=""/>
        <dsp:cNvSpPr/>
      </dsp:nvSpPr>
      <dsp:spPr>
        <a:xfrm>
          <a:off x="0" y="1936105"/>
          <a:ext cx="4196229" cy="614515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Inyección de Comandos</a:t>
          </a:r>
          <a:endParaRPr lang="en-US" sz="1700" kern="1200"/>
        </a:p>
      </dsp:txBody>
      <dsp:txXfrm>
        <a:off x="29998" y="1966103"/>
        <a:ext cx="4136233" cy="554519"/>
      </dsp:txXfrm>
    </dsp:sp>
    <dsp:sp modelId="{F8556F44-CA9C-4AF2-ACE5-76D033DEA517}">
      <dsp:nvSpPr>
        <dsp:cNvPr id="0" name=""/>
        <dsp:cNvSpPr/>
      </dsp:nvSpPr>
      <dsp:spPr>
        <a:xfrm rot="5400000">
          <a:off x="7680405" y="-841377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5796714"/>
            <a:satOff val="-6761"/>
            <a:lumOff val="-1127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5796714"/>
              <a:satOff val="-6761"/>
              <a:lumOff val="-1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Una mala </a:t>
          </a:r>
          <a:r>
            <a:rPr lang="en-US" sz="1300" b="0" i="0" kern="1200" baseline="0" dirty="0" err="1"/>
            <a:t>gestión</a:t>
          </a:r>
          <a:r>
            <a:rPr lang="en-US" sz="1300" b="0" i="0" kern="1200" baseline="0" dirty="0"/>
            <a:t> del buffer 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recepción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datos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puede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generar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desbordamientos</a:t>
          </a:r>
          <a:r>
            <a:rPr lang="en-US" sz="1300" b="0" i="0" kern="1200" baseline="0" dirty="0"/>
            <a:t> (buffer overflow), lo que </a:t>
          </a:r>
          <a:r>
            <a:rPr lang="en-US" sz="1300" b="0" i="0" kern="1200" baseline="0" dirty="0" err="1"/>
            <a:t>potencialmente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permite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ejecución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código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arbitrario</a:t>
          </a:r>
          <a:r>
            <a:rPr lang="en-US" sz="1300" b="0" i="0" kern="1200" baseline="0" dirty="0"/>
            <a:t> o </a:t>
          </a:r>
          <a:r>
            <a:rPr lang="en-US" sz="1300" b="0" i="0" kern="1200" baseline="0" dirty="0" err="1"/>
            <a:t>fallos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el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sistema</a:t>
          </a:r>
          <a:r>
            <a:rPr lang="en-US" sz="1300" b="0" i="0" kern="1200" baseline="0" dirty="0"/>
            <a:t>.</a:t>
          </a:r>
          <a:endParaRPr lang="en-US" sz="1300" kern="1200" dirty="0"/>
        </a:p>
      </dsp:txBody>
      <dsp:txXfrm rot="-5400000">
        <a:off x="4196230" y="2666797"/>
        <a:ext cx="7435965" cy="443614"/>
      </dsp:txXfrm>
    </dsp:sp>
    <dsp:sp modelId="{9B56989D-FA40-4C8D-A083-06E0E80B2DEF}">
      <dsp:nvSpPr>
        <dsp:cNvPr id="0" name=""/>
        <dsp:cNvSpPr/>
      </dsp:nvSpPr>
      <dsp:spPr>
        <a:xfrm>
          <a:off x="0" y="2581346"/>
          <a:ext cx="4196229" cy="614515"/>
        </a:xfrm>
        <a:prstGeom prst="roundRect">
          <a:avLst/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Condiciones de Carrera y Desbordamiento de Buffer</a:t>
          </a:r>
          <a:endParaRPr lang="en-US" sz="1700" kern="1200"/>
        </a:p>
      </dsp:txBody>
      <dsp:txXfrm>
        <a:off x="29998" y="2611344"/>
        <a:ext cx="4136233" cy="554519"/>
      </dsp:txXfrm>
    </dsp:sp>
    <dsp:sp modelId="{9FDE2E3C-5F53-4031-B71A-830F0D198D8E}">
      <dsp:nvSpPr>
        <dsp:cNvPr id="0" name=""/>
        <dsp:cNvSpPr/>
      </dsp:nvSpPr>
      <dsp:spPr>
        <a:xfrm rot="5400000">
          <a:off x="7680405" y="-196136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7245891"/>
            <a:satOff val="-8451"/>
            <a:lumOff val="-140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7245891"/>
              <a:satOff val="-8451"/>
              <a:lumOff val="-14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Un </a:t>
          </a:r>
          <a:r>
            <a:rPr lang="en-US" sz="1300" b="0" i="0" kern="1200" baseline="0" dirty="0" err="1"/>
            <a:t>atacante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podría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alterar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velocidad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transmisión</a:t>
          </a:r>
          <a:r>
            <a:rPr lang="en-US" sz="1300" b="0" i="0" kern="1200" baseline="0" dirty="0"/>
            <a:t> (baud rate) para </a:t>
          </a:r>
          <a:r>
            <a:rPr lang="en-US" sz="1300" b="0" i="0" kern="1200" baseline="0" dirty="0" err="1"/>
            <a:t>generar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errores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comunicación</a:t>
          </a:r>
          <a:r>
            <a:rPr lang="en-US" sz="1300" b="0" i="0" kern="1200" baseline="0" dirty="0"/>
            <a:t>, </a:t>
          </a:r>
          <a:r>
            <a:rPr lang="en-US" sz="1300" b="0" i="0" kern="1200" baseline="0" dirty="0" err="1"/>
            <a:t>afectando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integridad</a:t>
          </a:r>
          <a:r>
            <a:rPr lang="en-US" sz="1300" b="0" i="0" kern="1200" baseline="0" dirty="0"/>
            <a:t> de </a:t>
          </a:r>
          <a:r>
            <a:rPr lang="en-US" sz="1300" b="0" i="0" kern="1200" baseline="0" dirty="0" err="1"/>
            <a:t>los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datos</a:t>
          </a:r>
          <a:r>
            <a:rPr lang="en-US" sz="1300" b="0" i="0" kern="1200" baseline="0" dirty="0"/>
            <a:t> o </a:t>
          </a:r>
          <a:r>
            <a:rPr lang="en-US" sz="1300" b="0" i="0" kern="1200" baseline="0" dirty="0" err="1"/>
            <a:t>provocando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fallos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el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sistema</a:t>
          </a:r>
          <a:r>
            <a:rPr lang="en-US" sz="1300" b="0" i="0" kern="1200" baseline="0" dirty="0"/>
            <a:t> receptor.</a:t>
          </a:r>
          <a:endParaRPr lang="en-US" sz="1300" kern="1200" dirty="0"/>
        </a:p>
      </dsp:txBody>
      <dsp:txXfrm rot="-5400000">
        <a:off x="4196230" y="3312038"/>
        <a:ext cx="7435965" cy="443614"/>
      </dsp:txXfrm>
    </dsp:sp>
    <dsp:sp modelId="{EB169964-13DF-412A-8B7D-1798479C25C4}">
      <dsp:nvSpPr>
        <dsp:cNvPr id="0" name=""/>
        <dsp:cNvSpPr/>
      </dsp:nvSpPr>
      <dsp:spPr>
        <a:xfrm>
          <a:off x="0" y="3226587"/>
          <a:ext cx="4196229" cy="614515"/>
        </a:xfrm>
        <a:prstGeom prst="roundRect">
          <a:avLst/>
        </a:prstGeom>
        <a:solidFill>
          <a:schemeClr val="accent2">
            <a:hueOff val="-7556003"/>
            <a:satOff val="4363"/>
            <a:lumOff val="-80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Manipulación del Baud Rate</a:t>
          </a:r>
          <a:endParaRPr lang="en-US" sz="1700" kern="1200"/>
        </a:p>
      </dsp:txBody>
      <dsp:txXfrm>
        <a:off x="29998" y="3256585"/>
        <a:ext cx="4136233" cy="554519"/>
      </dsp:txXfrm>
    </dsp:sp>
    <dsp:sp modelId="{2DD7F29D-6172-4F27-8772-386C617898F1}">
      <dsp:nvSpPr>
        <dsp:cNvPr id="0" name=""/>
        <dsp:cNvSpPr/>
      </dsp:nvSpPr>
      <dsp:spPr>
        <a:xfrm rot="5400000">
          <a:off x="7680405" y="449103"/>
          <a:ext cx="491612" cy="7459964"/>
        </a:xfrm>
        <a:prstGeom prst="round2SameRect">
          <a:avLst/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just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Mediante </a:t>
          </a:r>
          <a:r>
            <a:rPr lang="en-US" sz="1300" b="0" i="0" kern="1200" baseline="0" dirty="0" err="1"/>
            <a:t>el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envío</a:t>
          </a:r>
          <a:r>
            <a:rPr lang="en-US" sz="1300" b="0" i="0" kern="1200" baseline="0" dirty="0"/>
            <a:t> continuo de </a:t>
          </a:r>
          <a:r>
            <a:rPr lang="en-US" sz="1300" b="0" i="0" kern="1200" baseline="0" dirty="0" err="1"/>
            <a:t>datos</a:t>
          </a:r>
          <a:r>
            <a:rPr lang="en-US" sz="1300" b="0" i="0" kern="1200" baseline="0" dirty="0"/>
            <a:t> o </a:t>
          </a:r>
          <a:r>
            <a:rPr lang="en-US" sz="1300" b="0" i="0" kern="1200" baseline="0" dirty="0" err="1"/>
            <a:t>caracteres</a:t>
          </a:r>
          <a:r>
            <a:rPr lang="en-US" sz="1300" b="0" i="0" kern="1200" baseline="0" dirty="0"/>
            <a:t> de control </a:t>
          </a:r>
          <a:r>
            <a:rPr lang="en-US" sz="1300" b="0" i="0" kern="1200" baseline="0" dirty="0" err="1"/>
            <a:t>maliciosos</a:t>
          </a:r>
          <a:r>
            <a:rPr lang="en-US" sz="1300" b="0" i="0" kern="1200" baseline="0" dirty="0"/>
            <a:t>, un </a:t>
          </a:r>
          <a:r>
            <a:rPr lang="en-US" sz="1300" b="0" i="0" kern="1200" baseline="0" dirty="0" err="1"/>
            <a:t>atacante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puede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bloquear</a:t>
          </a:r>
          <a:r>
            <a:rPr lang="en-US" sz="1300" b="0" i="0" kern="1200" baseline="0" dirty="0"/>
            <a:t> la </a:t>
          </a:r>
          <a:r>
            <a:rPr lang="en-US" sz="1300" b="0" i="0" kern="1200" baseline="0" dirty="0" err="1"/>
            <a:t>comunicación</a:t>
          </a:r>
          <a:r>
            <a:rPr lang="en-US" sz="1300" b="0" i="0" kern="1200" baseline="0" dirty="0"/>
            <a:t> UART, </a:t>
          </a:r>
          <a:r>
            <a:rPr lang="en-US" sz="1300" b="0" i="0" kern="1200" baseline="0" dirty="0" err="1"/>
            <a:t>inutilizando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el</a:t>
          </a:r>
          <a:r>
            <a:rPr lang="en-US" sz="1300" b="0" i="0" kern="1200" baseline="0" dirty="0"/>
            <a:t> </a:t>
          </a:r>
          <a:r>
            <a:rPr lang="en-US" sz="1300" b="0" i="0" kern="1200" baseline="0" dirty="0" err="1"/>
            <a:t>sistema</a:t>
          </a:r>
          <a:r>
            <a:rPr lang="en-US" sz="1300" b="0" i="0" kern="1200" baseline="0" dirty="0"/>
            <a:t>.</a:t>
          </a:r>
          <a:endParaRPr lang="en-US" sz="1300" kern="1200" dirty="0"/>
        </a:p>
      </dsp:txBody>
      <dsp:txXfrm rot="-5400000">
        <a:off x="4196230" y="3957278"/>
        <a:ext cx="7435965" cy="443614"/>
      </dsp:txXfrm>
    </dsp:sp>
    <dsp:sp modelId="{4A2E3F32-68C5-44AF-AB1A-C2196C8D3A86}">
      <dsp:nvSpPr>
        <dsp:cNvPr id="0" name=""/>
        <dsp:cNvSpPr/>
      </dsp:nvSpPr>
      <dsp:spPr>
        <a:xfrm>
          <a:off x="0" y="3871828"/>
          <a:ext cx="4196229" cy="614515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Ataques de Denegación de Servicio (DoS)</a:t>
          </a:r>
          <a:endParaRPr lang="en-US" sz="1700" kern="1200"/>
        </a:p>
      </dsp:txBody>
      <dsp:txXfrm>
        <a:off x="29998" y="3901826"/>
        <a:ext cx="4136233" cy="554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E8AC0-AE9C-45CC-BE33-1A8AB5AE7703}">
      <dsp:nvSpPr>
        <dsp:cNvPr id="0" name=""/>
        <dsp:cNvSpPr/>
      </dsp:nvSpPr>
      <dsp:spPr>
        <a:xfrm rot="5400000">
          <a:off x="6601608" y="-2816920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Genera la señal de reloj ajustada para la transmisión y recepción de datos.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Se implementa mediante un divisor de frecuencia.</a:t>
          </a:r>
          <a:endParaRPr lang="en-US" sz="1300" kern="1200"/>
        </a:p>
      </dsp:txBody>
      <dsp:txXfrm rot="-5400000">
        <a:off x="3690326" y="130389"/>
        <a:ext cx="6524552" cy="665960"/>
      </dsp:txXfrm>
    </dsp:sp>
    <dsp:sp modelId="{6F600FE6-42EC-423A-B4F1-85221283FDC8}">
      <dsp:nvSpPr>
        <dsp:cNvPr id="0" name=""/>
        <dsp:cNvSpPr/>
      </dsp:nvSpPr>
      <dsp:spPr>
        <a:xfrm>
          <a:off x="0" y="2109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 dirty="0" err="1"/>
            <a:t>Baud</a:t>
          </a:r>
          <a:r>
            <a:rPr lang="es-ES" sz="2600" b="1" kern="1200" dirty="0"/>
            <a:t> </a:t>
          </a:r>
          <a:r>
            <a:rPr lang="es-ES" sz="2600" b="1" kern="1200" dirty="0" err="1"/>
            <a:t>Rate</a:t>
          </a:r>
          <a:r>
            <a:rPr lang="es-ES" sz="2600" b="1" kern="1200" dirty="0"/>
            <a:t> </a:t>
          </a:r>
          <a:r>
            <a:rPr lang="es-ES" sz="2600" b="1" kern="1200" dirty="0" err="1"/>
            <a:t>Generator</a:t>
          </a:r>
          <a:endParaRPr lang="en-US" sz="2600" kern="1200" dirty="0"/>
        </a:p>
      </dsp:txBody>
      <dsp:txXfrm>
        <a:off x="45034" y="47143"/>
        <a:ext cx="3600257" cy="832450"/>
      </dsp:txXfrm>
    </dsp:sp>
    <dsp:sp modelId="{B2773C06-AC24-4A1E-ADA1-331EEAC4721C}">
      <dsp:nvSpPr>
        <dsp:cNvPr id="0" name=""/>
        <dsp:cNvSpPr/>
      </dsp:nvSpPr>
      <dsp:spPr>
        <a:xfrm rot="5400000">
          <a:off x="6601608" y="-1848276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Recibe datos en paralelo y los convierte en serie.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Controla la temporización de bits y genera la trama UART.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un registro de desplazamiento y lógica de control.</a:t>
          </a:r>
          <a:endParaRPr lang="en-US" sz="1300" kern="1200"/>
        </a:p>
      </dsp:txBody>
      <dsp:txXfrm rot="-5400000">
        <a:off x="3690326" y="1099033"/>
        <a:ext cx="6524552" cy="665960"/>
      </dsp:txXfrm>
    </dsp:sp>
    <dsp:sp modelId="{8E9BB3E7-A027-48F4-A166-DAFBCFAB2C31}">
      <dsp:nvSpPr>
        <dsp:cNvPr id="0" name=""/>
        <dsp:cNvSpPr/>
      </dsp:nvSpPr>
      <dsp:spPr>
        <a:xfrm>
          <a:off x="0" y="970753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Transmisor (TX Module)</a:t>
          </a:r>
          <a:endParaRPr lang="en-US" sz="2600" kern="1200"/>
        </a:p>
      </dsp:txBody>
      <dsp:txXfrm>
        <a:off x="45034" y="1015787"/>
        <a:ext cx="3600257" cy="832450"/>
      </dsp:txXfrm>
    </dsp:sp>
    <dsp:sp modelId="{AA745ADA-1F6D-4EE7-815B-D466198B87B6}">
      <dsp:nvSpPr>
        <dsp:cNvPr id="0" name=""/>
        <dsp:cNvSpPr/>
      </dsp:nvSpPr>
      <dsp:spPr>
        <a:xfrm rot="5400000">
          <a:off x="6601608" y="-879632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Captura los bits seriales y los convierte en paralelo.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Detecta el bit de inicio y sincroniza la recepción con el baud rate.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Verifica la paridad y extrae los datos.</a:t>
          </a:r>
          <a:endParaRPr lang="en-US" sz="1300" kern="1200"/>
        </a:p>
      </dsp:txBody>
      <dsp:txXfrm rot="-5400000">
        <a:off x="3690326" y="2067677"/>
        <a:ext cx="6524552" cy="665960"/>
      </dsp:txXfrm>
    </dsp:sp>
    <dsp:sp modelId="{1CB2EA72-A3F4-4AD4-9110-45D11FBB7A10}">
      <dsp:nvSpPr>
        <dsp:cNvPr id="0" name=""/>
        <dsp:cNvSpPr/>
      </dsp:nvSpPr>
      <dsp:spPr>
        <a:xfrm>
          <a:off x="0" y="1939397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Receptor (RX Module)</a:t>
          </a:r>
          <a:endParaRPr lang="en-US" sz="2600" kern="1200"/>
        </a:p>
      </dsp:txBody>
      <dsp:txXfrm>
        <a:off x="45034" y="1984431"/>
        <a:ext cx="3600257" cy="832450"/>
      </dsp:txXfrm>
    </dsp:sp>
    <dsp:sp modelId="{3E3A33A2-E7C3-406B-8530-15BE4F03FABE}">
      <dsp:nvSpPr>
        <dsp:cNvPr id="0" name=""/>
        <dsp:cNvSpPr/>
      </dsp:nvSpPr>
      <dsp:spPr>
        <a:xfrm rot="5400000">
          <a:off x="6601608" y="89011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Almacena temporalmente los datos transmitidos y recibidos.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registros de desplazamiento o memoria RAM en FPGA.</a:t>
          </a:r>
          <a:endParaRPr lang="en-US" sz="1300" kern="1200"/>
        </a:p>
      </dsp:txBody>
      <dsp:txXfrm rot="-5400000">
        <a:off x="3690326" y="3036321"/>
        <a:ext cx="6524552" cy="665960"/>
      </dsp:txXfrm>
    </dsp:sp>
    <dsp:sp modelId="{EFC94BF8-5EC8-46EB-9EFE-6E6E92AF308A}">
      <dsp:nvSpPr>
        <dsp:cNvPr id="0" name=""/>
        <dsp:cNvSpPr/>
      </dsp:nvSpPr>
      <dsp:spPr>
        <a:xfrm>
          <a:off x="0" y="2908041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FIFO Buffer</a:t>
          </a:r>
          <a:endParaRPr lang="en-US" sz="2600" kern="1200"/>
        </a:p>
      </dsp:txBody>
      <dsp:txXfrm>
        <a:off x="45034" y="2953075"/>
        <a:ext cx="3600257" cy="832450"/>
      </dsp:txXfrm>
    </dsp:sp>
    <dsp:sp modelId="{995836F5-257B-4401-96C8-1AFCECEFF36F}">
      <dsp:nvSpPr>
        <dsp:cNvPr id="0" name=""/>
        <dsp:cNvSpPr/>
      </dsp:nvSpPr>
      <dsp:spPr>
        <a:xfrm rot="5400000">
          <a:off x="6601608" y="1057655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Coordina la transmisión y recepción.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Gestiona interrupciones y señales de control.</a:t>
          </a:r>
          <a:endParaRPr lang="en-US" sz="1300" kern="1200"/>
        </a:p>
      </dsp:txBody>
      <dsp:txXfrm rot="-5400000">
        <a:off x="3690326" y="4004965"/>
        <a:ext cx="6524552" cy="665960"/>
      </dsp:txXfrm>
    </dsp:sp>
    <dsp:sp modelId="{61D15248-8585-449A-8C3B-F5FC9BA07245}">
      <dsp:nvSpPr>
        <dsp:cNvPr id="0" name=""/>
        <dsp:cNvSpPr/>
      </dsp:nvSpPr>
      <dsp:spPr>
        <a:xfrm>
          <a:off x="0" y="3876685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Unidad de Control (FSM - Finite State Machine)</a:t>
          </a:r>
          <a:endParaRPr lang="en-US" sz="2600" kern="1200"/>
        </a:p>
      </dsp:txBody>
      <dsp:txXfrm>
        <a:off x="45034" y="3921719"/>
        <a:ext cx="3600257" cy="83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04617-9F92-4189-AE06-9C03ED4AE6F8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D6EC9-B317-424A-80A8-C03FE18E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365F-0E76-4272-9424-9C3EB14E7C1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3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D4F-044E-4887-8941-205F69EE95FA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6236-356E-4F60-A97F-8F880216B30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5D15-0712-4E70-9CC9-0BAE3B22A6BE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EF49-250D-4ABA-A8ED-B570981A906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1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7419-68CF-4DBF-B1BE-84590574EEC3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ABA6-E474-4EAE-B3C1-884B96C70AFF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7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A0C27-4675-4BEC-BBEB-10F54356C1F5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D8ED-D66A-4999-87B2-78DDDE678901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F6C584-8C87-41C9-839C-AA077BBA51E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6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57B6-857A-49D2-86FD-6468A68522A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826B94-80AC-4A99-AB21-833A99FAF8BF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7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ilinx.com/docs/uar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>
            <a:extLst>
              <a:ext uri="{FF2B5EF4-FFF2-40B4-BE49-F238E27FC236}">
                <a16:creationId xmlns:a16="http://schemas.microsoft.com/office/drawing/2014/main" id="{4A5D8536-CC90-422D-A01C-52E31C7ADD0D}"/>
              </a:ext>
            </a:extLst>
          </p:cNvPr>
          <p:cNvSpPr txBox="1">
            <a:spLocks/>
          </p:cNvSpPr>
          <p:nvPr/>
        </p:nvSpPr>
        <p:spPr>
          <a:xfrm>
            <a:off x="945672" y="2372288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30" name="Picture 6" descr="Misión y Visión de la ESIME Zacatenco. - ESIMEZ">
            <a:extLst>
              <a:ext uri="{FF2B5EF4-FFF2-40B4-BE49-F238E27FC236}">
                <a16:creationId xmlns:a16="http://schemas.microsoft.com/office/drawing/2014/main" id="{4C32EE2B-BA00-46C3-8636-491E32D8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95" y="324511"/>
            <a:ext cx="2046312" cy="18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B0A434C7-92C3-4797-AE69-87DFB54EF7F0}"/>
              </a:ext>
            </a:extLst>
          </p:cNvPr>
          <p:cNvSpPr txBox="1">
            <a:spLocks/>
          </p:cNvSpPr>
          <p:nvPr/>
        </p:nvSpPr>
        <p:spPr>
          <a:xfrm>
            <a:off x="1154083" y="183088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850A6696-B422-4477-A355-53F2180B24FA}"/>
              </a:ext>
            </a:extLst>
          </p:cNvPr>
          <p:cNvSpPr txBox="1">
            <a:spLocks/>
          </p:cNvSpPr>
          <p:nvPr/>
        </p:nvSpPr>
        <p:spPr>
          <a:xfrm>
            <a:off x="1592071" y="1634778"/>
            <a:ext cx="8776114" cy="2249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/>
              <a:t>Instituto politécnico nacional </a:t>
            </a:r>
          </a:p>
          <a:p>
            <a:pPr algn="ctr"/>
            <a:r>
              <a:rPr lang="es-MX" sz="1900" dirty="0"/>
              <a:t>Escuela superior de ingeniería mecánica y eléctrica unidad Culhuacán</a:t>
            </a:r>
          </a:p>
          <a:p>
            <a:pPr algn="ctr"/>
            <a:r>
              <a:rPr lang="es-ES" dirty="0"/>
              <a:t>Diseño de un módulo UART en FPGA utilizando RTL para la implementación de técnicas de cifrado y descifrado.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008603-7EA9-40F8-9856-23CC7FECDE2F}"/>
              </a:ext>
            </a:extLst>
          </p:cNvPr>
          <p:cNvSpPr txBox="1"/>
          <p:nvPr/>
        </p:nvSpPr>
        <p:spPr>
          <a:xfrm>
            <a:off x="1389610" y="4480249"/>
            <a:ext cx="9166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Asesor:</a:t>
            </a:r>
          </a:p>
          <a:p>
            <a:pPr algn="just"/>
            <a:r>
              <a:rPr lang="es-MX" dirty="0"/>
              <a:t>Dr. Gabriel Sánchez Pérez</a:t>
            </a:r>
          </a:p>
          <a:p>
            <a:pPr algn="just"/>
            <a:r>
              <a:rPr lang="es-MX" dirty="0"/>
              <a:t>Dr. Gonzalo Isaac </a:t>
            </a:r>
            <a:r>
              <a:rPr lang="es-MX" dirty="0" err="1"/>
              <a:t>Duchén</a:t>
            </a:r>
            <a:r>
              <a:rPr lang="es-MX" dirty="0"/>
              <a:t>-Sánchez</a:t>
            </a:r>
          </a:p>
          <a:p>
            <a:pPr algn="just"/>
            <a:r>
              <a:rPr lang="es-MX" dirty="0"/>
              <a:t> Presenta:</a:t>
            </a:r>
          </a:p>
          <a:p>
            <a:pPr algn="just"/>
            <a:r>
              <a:rPr lang="es-MX" dirty="0"/>
              <a:t>Christian Antonio Colin Cejudo </a:t>
            </a:r>
          </a:p>
          <a:p>
            <a:endParaRPr lang="es-MX" dirty="0"/>
          </a:p>
          <a:p>
            <a:r>
              <a:rPr lang="es-MX" dirty="0"/>
              <a:t> </a:t>
            </a:r>
          </a:p>
        </p:txBody>
      </p:sp>
      <p:pic>
        <p:nvPicPr>
          <p:cNvPr id="1028" name="Picture 4" descr="Escudo I.P.N. – Sociedad, Tecnología y Deontología.">
            <a:extLst>
              <a:ext uri="{FF2B5EF4-FFF2-40B4-BE49-F238E27FC236}">
                <a16:creationId xmlns:a16="http://schemas.microsoft.com/office/drawing/2014/main" id="{E75D7046-5B93-4E5A-AA1B-3520ADFA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" y="351318"/>
            <a:ext cx="2098292" cy="22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estría en Ingeniería en Seguridad y Tecnologías de la Información – SEPI  – ESIME Culhuacán">
            <a:extLst>
              <a:ext uri="{FF2B5EF4-FFF2-40B4-BE49-F238E27FC236}">
                <a16:creationId xmlns:a16="http://schemas.microsoft.com/office/drawing/2014/main" id="{95C08DE2-4BF6-481E-8F58-B7A2BA2B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18" y="4434888"/>
            <a:ext cx="3129435" cy="13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6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7B24B-8A47-9DAE-AF71-8D8CC012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6FA2AC6-FD41-4BA3-1927-68D2A0F8A3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649021"/>
              </p:ext>
            </p:extLst>
          </p:nvPr>
        </p:nvGraphicFramePr>
        <p:xfrm>
          <a:off x="606391" y="433137"/>
          <a:ext cx="10250905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894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32C72A-25DE-4A72-99D0-5378AD85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Especificaciones</a:t>
            </a:r>
            <a:r>
              <a:rPr lang="en-US" dirty="0"/>
              <a:t> RTL de modulo UART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E2363-B261-6BA7-F204-085DFD6A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16137-5C40-30BC-9077-869D6DEB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5" y="2444831"/>
            <a:ext cx="5886753" cy="1397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F56B0-134B-9248-EAC4-43344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58" y="3466533"/>
            <a:ext cx="3143412" cy="2406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48511-FFA7-FF8F-9658-AAAAE1B42C0D}"/>
              </a:ext>
            </a:extLst>
          </p:cNvPr>
          <p:cNvSpPr txBox="1"/>
          <p:nvPr/>
        </p:nvSpPr>
        <p:spPr>
          <a:xfrm>
            <a:off x="8217531" y="2745136"/>
            <a:ext cx="233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Vista Top Level de modulo UART</a:t>
            </a:r>
          </a:p>
        </p:txBody>
      </p:sp>
    </p:spTree>
    <p:extLst>
      <p:ext uri="{BB962C8B-B14F-4D97-AF65-F5344CB8AC3E}">
        <p14:creationId xmlns:p14="http://schemas.microsoft.com/office/powerpoint/2010/main" val="292162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munication system&#10;&#10;AI-generated content may be incorrect.">
            <a:extLst>
              <a:ext uri="{FF2B5EF4-FFF2-40B4-BE49-F238E27FC236}">
                <a16:creationId xmlns:a16="http://schemas.microsoft.com/office/drawing/2014/main" id="{172D5D54-0CBB-76DA-1E23-BF871A40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20003" r="223" b="14474"/>
          <a:stretch/>
        </p:blipFill>
        <p:spPr>
          <a:xfrm>
            <a:off x="1097280" y="1858882"/>
            <a:ext cx="6248508" cy="2463179"/>
          </a:xfrm>
          <a:prstGeom prst="rect">
            <a:avLst/>
          </a:prstGeom>
        </p:spPr>
      </p:pic>
      <p:pic>
        <p:nvPicPr>
          <p:cNvPr id="3" name="Picture 2" descr="c++ - How does serial communications work on the Arduino? - Arduino Stack  Exchange">
            <a:extLst>
              <a:ext uri="{FF2B5EF4-FFF2-40B4-BE49-F238E27FC236}">
                <a16:creationId xmlns:a16="http://schemas.microsoft.com/office/drawing/2014/main" id="{FF097BED-C65E-FB46-CCCB-403AC3F1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8792" y="4010371"/>
            <a:ext cx="5291666" cy="190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4B3B9-319B-9B75-F785-E6A1EE3D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96785" cy="1027863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UART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38420-C163-EDE3-C968-00FD690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6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2B7194-67F5-F600-B13B-A8DFD557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904822"/>
            <a:ext cx="10250905" cy="919213"/>
          </a:xfrm>
        </p:spPr>
        <p:txBody>
          <a:bodyPr/>
          <a:lstStyle/>
          <a:p>
            <a:r>
              <a:rPr lang="en-US"/>
              <a:t>Dise</a:t>
            </a:r>
            <a:r>
              <a:rPr lang="es-419"/>
              <a:t>ño</a:t>
            </a:r>
            <a:r>
              <a:rPr lang="en-US"/>
              <a:t> UART en RTL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D9FBE-F5C4-FB29-3CF1-40DEF89A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D295-9102-DB11-42B6-9A88374F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"/>
          <a:stretch/>
        </p:blipFill>
        <p:spPr>
          <a:xfrm>
            <a:off x="226193" y="2098354"/>
            <a:ext cx="11739613" cy="3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828C6-70BC-AF6A-3BBD-875A2D3A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885B0-E7B9-587D-E122-045EDA693E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292100"/>
            <a:ext cx="9436100" cy="758825"/>
          </a:xfrm>
        </p:spPr>
        <p:txBody>
          <a:bodyPr/>
          <a:lstStyle/>
          <a:p>
            <a:r>
              <a:rPr lang="en-US" dirty="0"/>
              <a:t>Testbench emulation.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6451B-CFC8-6C22-91F7-78C3CBB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7" y="879938"/>
            <a:ext cx="10145563" cy="54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76AAD1-5D3B-749D-92EC-BC47952C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972" y="690050"/>
            <a:ext cx="9738490" cy="54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7554F-378E-1598-330E-80E5BC1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Electronic circuit board">
            <a:extLst>
              <a:ext uri="{FF2B5EF4-FFF2-40B4-BE49-F238E27FC236}">
                <a16:creationId xmlns:a16="http://schemas.microsoft.com/office/drawing/2014/main" id="{2BA66910-27B9-A932-E9D5-ADFE92A1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-3155" y="33090"/>
            <a:ext cx="12191980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4CED4-503B-597A-CD2C-4E40D80A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637E-72A3-430C-3C16-B97ED4E980AA}"/>
              </a:ext>
            </a:extLst>
          </p:cNvPr>
          <p:cNvSpPr txBox="1"/>
          <p:nvPr/>
        </p:nvSpPr>
        <p:spPr>
          <a:xfrm>
            <a:off x="2225748" y="4969526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A28135-9DD9-268B-764F-5B015195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1769242"/>
            <a:ext cx="10453931" cy="2571682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Implementación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en</a:t>
            </a:r>
            <a:r>
              <a:rPr lang="en-US" sz="6600" dirty="0">
                <a:solidFill>
                  <a:srgbClr val="FFFFFF"/>
                </a:solidFill>
              </a:rPr>
              <a:t> Hardware.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8924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DEE27-5A70-4095-1B05-73786EC2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90DD6-5322-2D19-412B-1915B7A5C951}"/>
              </a:ext>
            </a:extLst>
          </p:cNvPr>
          <p:cNvSpPr txBox="1"/>
          <p:nvPr/>
        </p:nvSpPr>
        <p:spPr>
          <a:xfrm>
            <a:off x="445934" y="196182"/>
            <a:ext cx="6096000" cy="42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Aft>
                <a:spcPts val="1125"/>
              </a:spcAft>
            </a:pPr>
            <a:r>
              <a:rPr lang="en-US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Altera DE2-115 Development and Education Board</a:t>
            </a:r>
          </a:p>
        </p:txBody>
      </p:sp>
      <p:pic>
        <p:nvPicPr>
          <p:cNvPr id="8194" name="Picture 2" descr="DE2-115">
            <a:extLst>
              <a:ext uri="{FF2B5EF4-FFF2-40B4-BE49-F238E27FC236}">
                <a16:creationId xmlns:a16="http://schemas.microsoft.com/office/drawing/2014/main" id="{3FC8D1FB-FF9C-E577-7834-4907D5C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52387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B7E6F-DFBA-03B8-F65D-3598FE29B4AC}"/>
              </a:ext>
            </a:extLst>
          </p:cNvPr>
          <p:cNvSpPr txBox="1"/>
          <p:nvPr/>
        </p:nvSpPr>
        <p:spPr>
          <a:xfrm>
            <a:off x="5451430" y="1054100"/>
            <a:ext cx="5446866" cy="592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Cyclone® IV EP4CE115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114,480 logic elements (LEs)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3,888 Embedded memory (Kbits)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266 Embedded 18 x 18 multipliers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4 General-purpose PLLs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528 User I/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Os</a:t>
            </a: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Configuration Device and USB-Blaster Circuit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EPCS64 serial configuration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On-board USB-Blaster circuitry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JTAG and AS mode configuration supported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Memory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128MB (32Mx32bit) SDRAM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2MB (1Mx16) SRAM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8MB (4Mx16) Flash with 8-bit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32Kbit EEPROM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8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93EBB-A974-C029-D56A-B2F2F7D66B55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 err="1">
                <a:solidFill>
                  <a:srgbClr val="FFFFFF"/>
                </a:solidFill>
              </a:rPr>
              <a:t>Descripción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uso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tarjeta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i="0" dirty="0">
                <a:solidFill>
                  <a:srgbClr val="FFFFFF"/>
                </a:solidFill>
                <a:effectLst/>
              </a:rPr>
              <a:t>Altera DE2-115 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9D99-CF74-27AB-7C65-CCE9580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76"/>
          <a:stretch/>
        </p:blipFill>
        <p:spPr>
          <a:xfrm>
            <a:off x="4194946" y="1386798"/>
            <a:ext cx="7794860" cy="3998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9C0B4-30A5-88AD-77EB-BD972257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4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E3CA-C22E-1444-D160-C365EA8F5D4D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Implementación en Hardware 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3C135-47D8-B90D-A967-060AC2FC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51" y="588496"/>
            <a:ext cx="7018410" cy="39829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BE45-8AB2-E731-D475-98199256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7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2DD6-2A70-4221-986F-27BD974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A60C1-6913-4EDA-90FB-03F40A008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Planteamiento del problema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Justificación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Objetivo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Objetivos específicos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Estado del Arte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Propuesta de solución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B3023E-F1EB-44C5-BF9D-F40ADB0E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1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CE0FF-8580-06E5-3A2B-C3F86A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31822-9A59-277C-977D-1FA3CDAA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54" y="1421536"/>
            <a:ext cx="1003122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556A8-0344-337B-4E7D-6A8DECA43F02}"/>
              </a:ext>
            </a:extLst>
          </p:cNvPr>
          <p:cNvSpPr txBox="1"/>
          <p:nvPr/>
        </p:nvSpPr>
        <p:spPr>
          <a:xfrm>
            <a:off x="160867" y="640080"/>
            <a:ext cx="3955579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Implementación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Hardware 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7E6FE-014D-6B0B-77D1-3BD5B1BA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F308366F-B1E0-4F56-83C2-F0C1F80ED3FF}" type="slidenum">
              <a:rPr lang="en-US"/>
              <a:pPr algn="l" defTabSz="914400"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B3491-AA85-A326-6857-E337DE11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" t="12025" r="2" b="313"/>
          <a:stretch/>
        </p:blipFill>
        <p:spPr>
          <a:xfrm>
            <a:off x="4888996" y="110148"/>
            <a:ext cx="7059606" cy="674785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07E1E-2C65-75BF-076C-3791344E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9F24B-BD9E-18BB-D295-66FEB0E3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502" y="1825850"/>
            <a:ext cx="3626036" cy="342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E8041-CFE3-1521-E22A-0BDC0C50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" y="1895915"/>
            <a:ext cx="6049018" cy="3066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D866E-A4E6-92FC-88F7-AF73B4B2E6D5}"/>
              </a:ext>
            </a:extLst>
          </p:cNvPr>
          <p:cNvSpPr txBox="1"/>
          <p:nvPr/>
        </p:nvSpPr>
        <p:spPr>
          <a:xfrm>
            <a:off x="702732" y="804332"/>
            <a:ext cx="619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Síntesis del uso de recursos lógicos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4618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82936-5C79-C5AA-997A-DA454861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Continuaci</a:t>
            </a:r>
            <a:r>
              <a:rPr lang="es-419" dirty="0" err="1"/>
              <a:t>ón</a:t>
            </a:r>
            <a:r>
              <a:rPr lang="es-419" dirty="0"/>
              <a:t>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EA4B03-9DA4-8DA5-AB00-1AEA8216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A40CD-9C8F-6E52-1506-95D243C8497B}"/>
              </a:ext>
            </a:extLst>
          </p:cNvPr>
          <p:cNvSpPr txBox="1"/>
          <p:nvPr/>
        </p:nvSpPr>
        <p:spPr>
          <a:xfrm>
            <a:off x="1097280" y="2065867"/>
            <a:ext cx="998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Definición de Cifrado a implementar en la comunicación UART.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/>
              <a:t>Implementación y Diseño de modulo de Cifrado en Entorno de emulación y hardware.</a:t>
            </a:r>
          </a:p>
        </p:txBody>
      </p:sp>
    </p:spTree>
    <p:extLst>
      <p:ext uri="{BB962C8B-B14F-4D97-AF65-F5344CB8AC3E}">
        <p14:creationId xmlns:p14="http://schemas.microsoft.com/office/powerpoint/2010/main" val="3942223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D6A33-891A-2F99-343A-84FCC7F5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Bibliografía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B75B-D207-C907-3B15-8A3718E7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Burns, M., &amp; </a:t>
            </a:r>
            <a:r>
              <a:rPr lang="en-US" dirty="0" err="1"/>
              <a:t>Wellings</a:t>
            </a:r>
            <a:r>
              <a:rPr lang="en-US" dirty="0"/>
              <a:t>, A. (2007). </a:t>
            </a:r>
            <a:r>
              <a:rPr lang="en-US" i="1" dirty="0"/>
              <a:t>Real-time systems and programming languages: Ada 95, Real-time Java, and Real-time POSIX</a:t>
            </a:r>
            <a:r>
              <a:rPr lang="en-US" dirty="0"/>
              <a:t> (4th ed.). Addison-Wesley.</a:t>
            </a:r>
          </a:p>
          <a:p>
            <a:r>
              <a:rPr lang="en-US" dirty="0"/>
              <a:t>[2] Brown, S., &amp; </a:t>
            </a:r>
            <a:r>
              <a:rPr lang="en-US" dirty="0" err="1"/>
              <a:t>Vranesic</a:t>
            </a:r>
            <a:r>
              <a:rPr lang="en-US" dirty="0"/>
              <a:t>, Z. (2009). </a:t>
            </a:r>
            <a:r>
              <a:rPr lang="en-US" i="1" dirty="0"/>
              <a:t>Fundamentals of Digital Logic with VHDL Design</a:t>
            </a:r>
            <a:r>
              <a:rPr lang="en-US" dirty="0"/>
              <a:t> (3rd ed.). McGraw-Hill.</a:t>
            </a:r>
          </a:p>
          <a:p>
            <a:r>
              <a:rPr lang="en-US" dirty="0"/>
              <a:t>[3] Smith, J. (2018). </a:t>
            </a:r>
            <a:r>
              <a:rPr lang="en-US" i="1" dirty="0"/>
              <a:t>Security vulnerabilities in UART communication and mitigation techniques</a:t>
            </a:r>
            <a:r>
              <a:rPr lang="en-US" dirty="0"/>
              <a:t>. </a:t>
            </a:r>
            <a:r>
              <a:rPr lang="en-US" i="1" dirty="0"/>
              <a:t>IEEE Transactions on Embedded Systems, 17</a:t>
            </a:r>
            <a:r>
              <a:rPr lang="en-US" dirty="0"/>
              <a:t>(3), 45-59.</a:t>
            </a:r>
          </a:p>
          <a:p>
            <a:r>
              <a:rPr lang="en-US" dirty="0"/>
              <a:t>[4] Xilinx. (2020). </a:t>
            </a:r>
            <a:r>
              <a:rPr lang="en-US" i="1" dirty="0"/>
              <a:t>UART implementation in FPGA: Best practices and security considerations</a:t>
            </a:r>
            <a:r>
              <a:rPr lang="en-US" dirty="0"/>
              <a:t>. Xilinx Technical Reports. </a:t>
            </a:r>
            <a:r>
              <a:rPr lang="en-US" dirty="0">
                <a:hlinkClick r:id="rId2"/>
              </a:rPr>
              <a:t>https://www.xilinx.com/docs/uart</a:t>
            </a:r>
            <a:endParaRPr lang="en-US" dirty="0"/>
          </a:p>
          <a:p>
            <a:r>
              <a:rPr lang="en-US" dirty="0"/>
              <a:t>[5] Electronic Industries Alliance (EIA). (1991). </a:t>
            </a:r>
            <a:r>
              <a:rPr lang="en-US" i="1" dirty="0"/>
              <a:t>EIA-232 Standard for Serial Communication.</a:t>
            </a:r>
          </a:p>
          <a:p>
            <a:r>
              <a:rPr lang="en-US" dirty="0"/>
              <a:t>[6] Harris, D. M., &amp; Harris, S. L. (2021). </a:t>
            </a:r>
            <a:r>
              <a:rPr lang="en-US" i="1" dirty="0"/>
              <a:t>Digital design and computer architecture</a:t>
            </a:r>
            <a:r>
              <a:rPr lang="en-US" dirty="0"/>
              <a:t> (3rd ed.). Morgan Kaufmann.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85AA-1005-DFDF-F82B-C7E5644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2D960-3C92-51DE-199E-2CCD4E04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6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6BFB0-58F5-4C91-8F00-3C6BD490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51244" cy="1040491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3EBF6-038D-4505-A355-B7AEC7F8D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00077"/>
            <a:ext cx="10058400" cy="4023360"/>
          </a:xfrm>
        </p:spPr>
        <p:txBody>
          <a:bodyPr/>
          <a:lstStyle/>
          <a:p>
            <a:pPr algn="just"/>
            <a:r>
              <a:rPr lang="es-ES" dirty="0"/>
              <a:t>La comunicación mediante UART es ampliamente utilizada en sistemas embebidos, pero carece de mecanismos de seguridad, lo que la hace vulnerable a ataques como la interceptación y manipulación de datos. Para abordar este problema, se propone el diseño e implementación de un módulo UART en FPGA utilizando RTL, incorporando técnicas de cifrado y descifrado para garantizar la seguridad en la transmisión de datos. El desafío radica en optimizar el uso de recursos del FPGA sin afectar el rendimiento o la latencia de la comunicación.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6F454-91A9-4E39-9E0C-92F31288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B1131-FB85-0BF9-0B9E-6E89BC03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38" y="3490646"/>
            <a:ext cx="5695549" cy="26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EA16F-2095-413B-BBD0-545F56AD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Justificación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077A2-FC53-40F2-9E88-A2EC014C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1820708"/>
            <a:ext cx="10686341" cy="40564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El diseño de un módulo UART seguro en FPGA es clave para proteger la transmisión de datos donde la confidencialidad e integridad de los datos son prioritarias en aplicaciones críticas como la industria, la automoción y la medicina.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A diferencia de las soluciones basadas en software, una implementación en hardware mediante RTL mejora el rendimiento, reduce la latencia y aumenta la seguridad.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Este proyecto es relevante porque contribuye a la creación de sistemas embebidos más seguros, brindando una solución que puede ser aplicada en múltiples industrias, optimizando la eficiencia del hardware y protegiendo la comunicación de datos sensibles en entornos vulnerables.</a:t>
            </a:r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4E6ED2-1AEA-4302-BAFD-6D2FE0D7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606D4-A5F9-4B6A-92BE-C01374EA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FA21B-5534-430D-8C2D-10919655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Desarrollar un módulo UART seguro en FPGA mediante diseño RTL, integrando algoritmos de cifrado y descifrado para garantizar la confidencialidad e integridad de los datos en la comunicación serie.</a:t>
            </a:r>
            <a:endParaRPr lang="es-MX" dirty="0"/>
          </a:p>
          <a:p>
            <a:pPr algn="just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2D7C1C-7E26-4018-A49B-BA89AD30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87CD7-CEF0-FD73-E335-47AEE922B3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14193" y="635284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9281-01D0-5855-5E4D-BB840A26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FE86E2-681D-C408-6E37-0E0F4559912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546173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38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B835D-63C2-4EDE-A2F9-5FC37B1E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3" y="411295"/>
            <a:ext cx="9534698" cy="802364"/>
          </a:xfrm>
        </p:spPr>
        <p:txBody>
          <a:bodyPr/>
          <a:lstStyle/>
          <a:p>
            <a:r>
              <a:rPr lang="es-MX" dirty="0"/>
              <a:t>Estado del Arte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016CDA-B970-4AA0-89C4-90470299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4064E80-5889-4C66-827A-DA1EB63A1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2680"/>
              </p:ext>
            </p:extLst>
          </p:nvPr>
        </p:nvGraphicFramePr>
        <p:xfrm>
          <a:off x="147570" y="1213659"/>
          <a:ext cx="11756257" cy="474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66">
                  <a:extLst>
                    <a:ext uri="{9D8B030D-6E8A-4147-A177-3AD203B41FA5}">
                      <a16:colId xmlns:a16="http://schemas.microsoft.com/office/drawing/2014/main" val="1139758868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935251553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463572020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2884594937"/>
                    </a:ext>
                  </a:extLst>
                </a:gridCol>
              </a:tblGrid>
              <a:tr h="372694">
                <a:tc>
                  <a:txBody>
                    <a:bodyPr/>
                    <a:lstStyle/>
                    <a:p>
                      <a:r>
                        <a:rPr lang="es-MX" dirty="0"/>
                        <a:t>Titulo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Autores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Lugar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73131"/>
                  </a:ext>
                </a:extLst>
              </a:tr>
              <a:tr h="1211257">
                <a:tc>
                  <a:txBody>
                    <a:bodyPr/>
                    <a:lstStyle/>
                    <a:p>
                      <a:r>
                        <a:rPr lang="es-ES" dirty="0"/>
                        <a:t>Arquitectura de seguridad en cómputo móvil, aplicada en operaciones militares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s-ES" dirty="0"/>
                        <a:t>Félix Amado De León Olivares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  <a:r>
                        <a:rPr lang="es-419" dirty="0"/>
                        <a:t>é</a:t>
                      </a:r>
                      <a:r>
                        <a:rPr lang="es-MX" dirty="0" err="1"/>
                        <a:t>xico</a:t>
                      </a:r>
                      <a:r>
                        <a:rPr lang="es-MX" dirty="0"/>
                        <a:t>, CDMX.</a:t>
                      </a:r>
                    </a:p>
                    <a:p>
                      <a:r>
                        <a:rPr lang="en-US" dirty="0"/>
                        <a:t>Escuela Superior de </a:t>
                      </a:r>
                      <a:r>
                        <a:rPr lang="en-US" dirty="0" err="1"/>
                        <a:t>Cómputo</a:t>
                      </a:r>
                      <a:r>
                        <a:rPr lang="en-US" dirty="0"/>
                        <a:t> (ESCOM)-IPN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466249"/>
                  </a:ext>
                </a:extLst>
              </a:tr>
              <a:tr h="1770299">
                <a:tc>
                  <a:txBody>
                    <a:bodyPr/>
                    <a:lstStyle/>
                    <a:p>
                      <a:r>
                        <a:rPr lang="es-ES" dirty="0"/>
                        <a:t>Nuevas estrategias de diseño FPGA para la implementación de funciones no-</a:t>
                      </a:r>
                      <a:r>
                        <a:rPr lang="es-ES" dirty="0" err="1"/>
                        <a:t>clonables</a:t>
                      </a:r>
                      <a:r>
                        <a:rPr lang="es-ES" dirty="0"/>
                        <a:t> físicamente en ecosistemas </a:t>
                      </a:r>
                      <a:r>
                        <a:rPr lang="es-ES" dirty="0" err="1"/>
                        <a:t>IoT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Dr.</a:t>
                      </a:r>
                      <a:r>
                        <a:rPr lang="en-US" dirty="0"/>
                        <a:t> Guillermo </a:t>
                      </a:r>
                      <a:r>
                        <a:rPr lang="en-US" dirty="0" err="1"/>
                        <a:t>Díez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Señoráns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Zaragoza, </a:t>
                      </a:r>
                      <a:r>
                        <a:rPr lang="es-MX" dirty="0" err="1"/>
                        <a:t>Espa</a:t>
                      </a:r>
                      <a:r>
                        <a:rPr lang="es-419" dirty="0"/>
                        <a:t>ñ</a:t>
                      </a:r>
                      <a:r>
                        <a:rPr lang="en-US" dirty="0"/>
                        <a:t>a.</a:t>
                      </a:r>
                    </a:p>
                    <a:p>
                      <a:r>
                        <a:rPr lang="es-MX" dirty="0"/>
                        <a:t>Universidad de Zaragoza</a:t>
                      </a: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39783"/>
                  </a:ext>
                </a:extLst>
              </a:tr>
              <a:tr h="1395273">
                <a:tc>
                  <a:txBody>
                    <a:bodyPr/>
                    <a:lstStyle/>
                    <a:p>
                      <a:r>
                        <a:rPr lang="en-US" dirty="0" err="1"/>
                        <a:t>Arquitectura</a:t>
                      </a:r>
                      <a:r>
                        <a:rPr lang="en-US" dirty="0"/>
                        <a:t> hardware compacta para </a:t>
                      </a:r>
                      <a:r>
                        <a:rPr lang="en-US" dirty="0" err="1"/>
                        <a:t>criptografía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ligera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llave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pública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n-US" dirty="0"/>
                        <a:t>Luis Armando Rodríguez Flores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s-419" dirty="0" err="1"/>
                        <a:t>éxico</a:t>
                      </a:r>
                      <a:r>
                        <a:rPr lang="en-US" dirty="0"/>
                        <a:t>, Puebla.</a:t>
                      </a:r>
                    </a:p>
                    <a:p>
                      <a:r>
                        <a:rPr lang="es-ES" dirty="0"/>
                        <a:t>Instituto Nacional de Astrofísica, Óptica y Electrónica </a:t>
                      </a:r>
                      <a:r>
                        <a:rPr lang="en-US" dirty="0"/>
                        <a:t>(INAOE)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07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99E525-484B-AA0A-8A4E-4D0514784FE0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Vulnerabilidades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Conocidas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Comunicación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UART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137D1-1C93-B40E-07AA-6053BEA7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3157F99-E503-41A1-C6E7-7D9518FB3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87568"/>
              </p:ext>
            </p:extLst>
          </p:nvPr>
        </p:nvGraphicFramePr>
        <p:xfrm>
          <a:off x="192506" y="1796224"/>
          <a:ext cx="11656194" cy="4486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151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49BDC4-C884-DDE0-CAE5-DDDFB162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7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5C5D8D-F30E-CE4B-7BDD-321AE9C42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Módulos Principales de UART a nivel RTL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936F3-5B05-0DD9-195A-E938D01C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9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etrospección">
  <a:themeElements>
    <a:clrScheme name="Personalizado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9F2936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9367</TotalTime>
  <Words>1258</Words>
  <Application>Microsoft Office PowerPoint</Application>
  <PresentationFormat>Widescreen</PresentationFormat>
  <Paragraphs>152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Verdana</vt:lpstr>
      <vt:lpstr>Retrospección</vt:lpstr>
      <vt:lpstr>PowerPoint Presentation</vt:lpstr>
      <vt:lpstr>Agenda</vt:lpstr>
      <vt:lpstr>Planteamiento del problema</vt:lpstr>
      <vt:lpstr>Justificación</vt:lpstr>
      <vt:lpstr>Objetivo General</vt:lpstr>
      <vt:lpstr>Objetivos Específicos</vt:lpstr>
      <vt:lpstr>Estado del Arte </vt:lpstr>
      <vt:lpstr>PowerPoint Presentation</vt:lpstr>
      <vt:lpstr>Módulos Principales de UART a nivel RTL</vt:lpstr>
      <vt:lpstr>PowerPoint Presentation</vt:lpstr>
      <vt:lpstr>Especificaciones RTL de modulo UART</vt:lpstr>
      <vt:lpstr>Flujo de datos del modelo UART </vt:lpstr>
      <vt:lpstr>Diseño UART en RTL </vt:lpstr>
      <vt:lpstr>Testbench emulation.</vt:lpstr>
      <vt:lpstr>PowerPoint Presentation</vt:lpstr>
      <vt:lpstr>Implementación en Hardware.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Continuación…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Antonio Colin Cejudo</dc:creator>
  <cp:lastModifiedBy>Christian Antonio Colin Cejudo</cp:lastModifiedBy>
  <cp:revision>54</cp:revision>
  <dcterms:created xsi:type="dcterms:W3CDTF">2024-04-09T20:00:55Z</dcterms:created>
  <dcterms:modified xsi:type="dcterms:W3CDTF">2025-06-24T17:35:43Z</dcterms:modified>
</cp:coreProperties>
</file>